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6" userDrawn="1">
          <p15:clr>
            <a:srgbClr val="A4A3A4"/>
          </p15:clr>
        </p15:guide>
        <p15:guide id="2" pos="5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85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800733-3210-ED4B-B527-964024BD46B6}" v="5" dt="2022-07-26T03:42:28.9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5741"/>
  </p:normalViewPr>
  <p:slideViewPr>
    <p:cSldViewPr snapToGrid="0" showGuides="1">
      <p:cViewPr varScale="1">
        <p:scale>
          <a:sx n="105" d="100"/>
          <a:sy n="105" d="100"/>
        </p:scale>
        <p:origin x="744" y="192"/>
      </p:cViewPr>
      <p:guideLst>
        <p:guide orient="horz" pos="2886"/>
        <p:guide pos="5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lia Simonova" userId="d14eae2c-4147-4ac9-87da-b9585dc1dd4e" providerId="ADAL" clId="{AB800733-3210-ED4B-B527-964024BD46B6}"/>
    <pc:docChg chg="custSel modSld">
      <pc:chgData name="Yulia Simonova" userId="d14eae2c-4147-4ac9-87da-b9585dc1dd4e" providerId="ADAL" clId="{AB800733-3210-ED4B-B527-964024BD46B6}" dt="2022-07-26T03:42:28.973" v="18"/>
      <pc:docMkLst>
        <pc:docMk/>
      </pc:docMkLst>
      <pc:sldChg chg="addSp delSp modSp mod">
        <pc:chgData name="Yulia Simonova" userId="d14eae2c-4147-4ac9-87da-b9585dc1dd4e" providerId="ADAL" clId="{AB800733-3210-ED4B-B527-964024BD46B6}" dt="2022-07-26T03:42:28.973" v="18"/>
        <pc:sldMkLst>
          <pc:docMk/>
          <pc:sldMk cId="0" sldId="266"/>
        </pc:sldMkLst>
        <pc:spChg chg="del">
          <ac:chgData name="Yulia Simonova" userId="d14eae2c-4147-4ac9-87da-b9585dc1dd4e" providerId="ADAL" clId="{AB800733-3210-ED4B-B527-964024BD46B6}" dt="2022-07-26T03:42:26.199" v="16" actId="478"/>
          <ac:spMkLst>
            <pc:docMk/>
            <pc:sldMk cId="0" sldId="266"/>
            <ac:spMk id="10" creationId="{00000000-0000-0000-0000-000000000000}"/>
          </ac:spMkLst>
        </pc:spChg>
        <pc:spChg chg="add del mod">
          <ac:chgData name="Yulia Simonova" userId="d14eae2c-4147-4ac9-87da-b9585dc1dd4e" providerId="ADAL" clId="{AB800733-3210-ED4B-B527-964024BD46B6}" dt="2022-07-26T03:42:28.293" v="17" actId="478"/>
          <ac:spMkLst>
            <pc:docMk/>
            <pc:sldMk cId="0" sldId="266"/>
            <ac:spMk id="22" creationId="{95DBE193-2325-749C-13A2-478CFFA73D9B}"/>
          </ac:spMkLst>
        </pc:spChg>
        <pc:spChg chg="add mod">
          <ac:chgData name="Yulia Simonova" userId="d14eae2c-4147-4ac9-87da-b9585dc1dd4e" providerId="ADAL" clId="{AB800733-3210-ED4B-B527-964024BD46B6}" dt="2022-07-26T03:42:28.973" v="18"/>
          <ac:spMkLst>
            <pc:docMk/>
            <pc:sldMk cId="0" sldId="266"/>
            <ac:spMk id="23" creationId="{2AA98DAA-1A7F-5162-5998-99FDCE2D4EAC}"/>
          </ac:spMkLst>
        </pc:spChg>
      </pc:sldChg>
      <pc:sldChg chg="addSp delSp modSp mod">
        <pc:chgData name="Yulia Simonova" userId="d14eae2c-4147-4ac9-87da-b9585dc1dd4e" providerId="ADAL" clId="{AB800733-3210-ED4B-B527-964024BD46B6}" dt="2022-07-26T03:42:23.745" v="15"/>
        <pc:sldMkLst>
          <pc:docMk/>
          <pc:sldMk cId="0" sldId="267"/>
        </pc:sldMkLst>
        <pc:spChg chg="del">
          <ac:chgData name="Yulia Simonova" userId="d14eae2c-4147-4ac9-87da-b9585dc1dd4e" providerId="ADAL" clId="{AB800733-3210-ED4B-B527-964024BD46B6}" dt="2022-07-26T03:42:21.699" v="13" actId="478"/>
          <ac:spMkLst>
            <pc:docMk/>
            <pc:sldMk cId="0" sldId="267"/>
            <ac:spMk id="10" creationId="{00000000-0000-0000-0000-000000000000}"/>
          </ac:spMkLst>
        </pc:spChg>
        <pc:spChg chg="add del mod">
          <ac:chgData name="Yulia Simonova" userId="d14eae2c-4147-4ac9-87da-b9585dc1dd4e" providerId="ADAL" clId="{AB800733-3210-ED4B-B527-964024BD46B6}" dt="2022-07-26T03:42:23.046" v="14" actId="478"/>
          <ac:spMkLst>
            <pc:docMk/>
            <pc:sldMk cId="0" sldId="267"/>
            <ac:spMk id="26" creationId="{DEE362E5-123E-AAC2-83C5-D3AFD91268FB}"/>
          </ac:spMkLst>
        </pc:spChg>
        <pc:spChg chg="add mod">
          <ac:chgData name="Yulia Simonova" userId="d14eae2c-4147-4ac9-87da-b9585dc1dd4e" providerId="ADAL" clId="{AB800733-3210-ED4B-B527-964024BD46B6}" dt="2022-07-26T03:42:23.745" v="15"/>
          <ac:spMkLst>
            <pc:docMk/>
            <pc:sldMk cId="0" sldId="267"/>
            <ac:spMk id="27" creationId="{26A534C7-9EE1-3DB3-4317-12F217ABC124}"/>
          </ac:spMkLst>
        </pc:spChg>
      </pc:sldChg>
      <pc:sldChg chg="addSp delSp modSp mod">
        <pc:chgData name="Yulia Simonova" userId="d14eae2c-4147-4ac9-87da-b9585dc1dd4e" providerId="ADAL" clId="{AB800733-3210-ED4B-B527-964024BD46B6}" dt="2022-07-26T03:42:19.029" v="12"/>
        <pc:sldMkLst>
          <pc:docMk/>
          <pc:sldMk cId="0" sldId="268"/>
        </pc:sldMkLst>
        <pc:spChg chg="del">
          <ac:chgData name="Yulia Simonova" userId="d14eae2c-4147-4ac9-87da-b9585dc1dd4e" providerId="ADAL" clId="{AB800733-3210-ED4B-B527-964024BD46B6}" dt="2022-07-26T03:42:17.016" v="10" actId="478"/>
          <ac:spMkLst>
            <pc:docMk/>
            <pc:sldMk cId="0" sldId="268"/>
            <ac:spMk id="13" creationId="{00000000-0000-0000-0000-000000000000}"/>
          </ac:spMkLst>
        </pc:spChg>
        <pc:spChg chg="add del mod">
          <ac:chgData name="Yulia Simonova" userId="d14eae2c-4147-4ac9-87da-b9585dc1dd4e" providerId="ADAL" clId="{AB800733-3210-ED4B-B527-964024BD46B6}" dt="2022-07-26T03:42:18.323" v="11" actId="478"/>
          <ac:spMkLst>
            <pc:docMk/>
            <pc:sldMk cId="0" sldId="268"/>
            <ac:spMk id="21" creationId="{2623E5BB-284B-0B4C-519B-988D17101BE0}"/>
          </ac:spMkLst>
        </pc:spChg>
        <pc:spChg chg="add mod">
          <ac:chgData name="Yulia Simonova" userId="d14eae2c-4147-4ac9-87da-b9585dc1dd4e" providerId="ADAL" clId="{AB800733-3210-ED4B-B527-964024BD46B6}" dt="2022-07-26T03:42:19.029" v="12"/>
          <ac:spMkLst>
            <pc:docMk/>
            <pc:sldMk cId="0" sldId="268"/>
            <ac:spMk id="22" creationId="{F3C6E9F8-1CD7-BDDE-82A1-EAA3CE6F0DF1}"/>
          </ac:spMkLst>
        </pc:spChg>
      </pc:sldChg>
      <pc:sldChg chg="addSp delSp modSp mod">
        <pc:chgData name="Yulia Simonova" userId="d14eae2c-4147-4ac9-87da-b9585dc1dd4e" providerId="ADAL" clId="{AB800733-3210-ED4B-B527-964024BD46B6}" dt="2022-07-26T03:42:14.938" v="9"/>
        <pc:sldMkLst>
          <pc:docMk/>
          <pc:sldMk cId="0" sldId="269"/>
        </pc:sldMkLst>
        <pc:spChg chg="del">
          <ac:chgData name="Yulia Simonova" userId="d14eae2c-4147-4ac9-87da-b9585dc1dd4e" providerId="ADAL" clId="{AB800733-3210-ED4B-B527-964024BD46B6}" dt="2022-07-26T03:42:12.656" v="7" actId="478"/>
          <ac:spMkLst>
            <pc:docMk/>
            <pc:sldMk cId="0" sldId="269"/>
            <ac:spMk id="2" creationId="{00000000-0000-0000-0000-000000000000}"/>
          </ac:spMkLst>
        </pc:spChg>
        <pc:spChg chg="add del mod">
          <ac:chgData name="Yulia Simonova" userId="d14eae2c-4147-4ac9-87da-b9585dc1dd4e" providerId="ADAL" clId="{AB800733-3210-ED4B-B527-964024BD46B6}" dt="2022-07-26T03:42:14.239" v="8" actId="478"/>
          <ac:spMkLst>
            <pc:docMk/>
            <pc:sldMk cId="0" sldId="269"/>
            <ac:spMk id="17" creationId="{E133CB5F-6DA3-9788-7B05-85A8D543864A}"/>
          </ac:spMkLst>
        </pc:spChg>
        <pc:spChg chg="add mod">
          <ac:chgData name="Yulia Simonova" userId="d14eae2c-4147-4ac9-87da-b9585dc1dd4e" providerId="ADAL" clId="{AB800733-3210-ED4B-B527-964024BD46B6}" dt="2022-07-26T03:42:14.938" v="9"/>
          <ac:spMkLst>
            <pc:docMk/>
            <pc:sldMk cId="0" sldId="269"/>
            <ac:spMk id="18" creationId="{7B54D0B9-945E-9540-1723-577D2D617B28}"/>
          </ac:spMkLst>
        </pc:spChg>
      </pc:sldChg>
      <pc:sldChg chg="addSp delSp modSp mod">
        <pc:chgData name="Yulia Simonova" userId="d14eae2c-4147-4ac9-87da-b9585dc1dd4e" providerId="ADAL" clId="{AB800733-3210-ED4B-B527-964024BD46B6}" dt="2022-07-26T03:42:09.187" v="6"/>
        <pc:sldMkLst>
          <pc:docMk/>
          <pc:sldMk cId="0" sldId="270"/>
        </pc:sldMkLst>
        <pc:spChg chg="del">
          <ac:chgData name="Yulia Simonova" userId="d14eae2c-4147-4ac9-87da-b9585dc1dd4e" providerId="ADAL" clId="{AB800733-3210-ED4B-B527-964024BD46B6}" dt="2022-07-26T03:42:06.361" v="4" actId="478"/>
          <ac:spMkLst>
            <pc:docMk/>
            <pc:sldMk cId="0" sldId="270"/>
            <ac:spMk id="2" creationId="{00000000-0000-0000-0000-000000000000}"/>
          </ac:spMkLst>
        </pc:spChg>
        <pc:spChg chg="add del mod">
          <ac:chgData name="Yulia Simonova" userId="d14eae2c-4147-4ac9-87da-b9585dc1dd4e" providerId="ADAL" clId="{AB800733-3210-ED4B-B527-964024BD46B6}" dt="2022-07-26T03:42:08.385" v="5" actId="478"/>
          <ac:spMkLst>
            <pc:docMk/>
            <pc:sldMk cId="0" sldId="270"/>
            <ac:spMk id="15" creationId="{AD0D3745-44FF-80BB-8933-9654556C208A}"/>
          </ac:spMkLst>
        </pc:spChg>
        <pc:spChg chg="add mod">
          <ac:chgData name="Yulia Simonova" userId="d14eae2c-4147-4ac9-87da-b9585dc1dd4e" providerId="ADAL" clId="{AB800733-3210-ED4B-B527-964024BD46B6}" dt="2022-07-26T03:42:09.187" v="6"/>
          <ac:spMkLst>
            <pc:docMk/>
            <pc:sldMk cId="0" sldId="270"/>
            <ac:spMk id="16" creationId="{69A6B19B-3596-C525-411E-315D692B10DD}"/>
          </ac:spMkLst>
        </pc:spChg>
      </pc:sldChg>
      <pc:sldChg chg="modSp mod">
        <pc:chgData name="Yulia Simonova" userId="d14eae2c-4147-4ac9-87da-b9585dc1dd4e" providerId="ADAL" clId="{AB800733-3210-ED4B-B527-964024BD46B6}" dt="2022-07-26T03:41:59.681" v="3" actId="14100"/>
        <pc:sldMkLst>
          <pc:docMk/>
          <pc:sldMk cId="0" sldId="271"/>
        </pc:sldMkLst>
        <pc:spChg chg="mod">
          <ac:chgData name="Yulia Simonova" userId="d14eae2c-4147-4ac9-87da-b9585dc1dd4e" providerId="ADAL" clId="{AB800733-3210-ED4B-B527-964024BD46B6}" dt="2022-07-26T03:41:59.681" v="3" actId="14100"/>
          <ac:spMkLst>
            <pc:docMk/>
            <pc:sldMk cId="0" sldId="271"/>
            <ac:spMk id="2" creationId="{00000000-0000-0000-0000-000000000000}"/>
          </ac:spMkLst>
        </pc:spChg>
      </pc:sldChg>
      <pc:sldChg chg="modSp mod">
        <pc:chgData name="Yulia Simonova" userId="d14eae2c-4147-4ac9-87da-b9585dc1dd4e" providerId="ADAL" clId="{AB800733-3210-ED4B-B527-964024BD46B6}" dt="2022-07-26T03:41:53.599" v="1" actId="14100"/>
        <pc:sldMkLst>
          <pc:docMk/>
          <pc:sldMk cId="0" sldId="272"/>
        </pc:sldMkLst>
        <pc:spChg chg="mod">
          <ac:chgData name="Yulia Simonova" userId="d14eae2c-4147-4ac9-87da-b9585dc1dd4e" providerId="ADAL" clId="{AB800733-3210-ED4B-B527-964024BD46B6}" dt="2022-07-26T03:41:53.599" v="1" actId="14100"/>
          <ac:spMkLst>
            <pc:docMk/>
            <pc:sldMk cId="0" sldId="272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FA69F-CDCC-B78A-8B2C-EF63314915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605DE8-904F-BBB5-EDAE-1EC66397EF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57E24-6EAC-2344-464C-E8C8B5742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B465F-6CCD-61B6-6F90-93A3695BE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ACC9C-4DFF-A069-DE91-2B5EACA94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69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7FEA0-2A0F-D557-E6F5-4F1DFA367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7FAFDD-F106-BAB4-D276-DE9DCE7C7B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8E267-6970-6A90-F434-9389C4ED1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68FE5-3467-F9F1-5C1C-DA4C9905E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22677-FCA0-1D2A-0172-BDD7EABCC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67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7B2032-ECAF-B877-11B9-3397377BB0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C889F0-7C54-D947-EEB1-95327D33B3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07414-19A6-AFB5-2B8C-47C4A1A2A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14073-94EA-447A-4F75-FC1CC1B6E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8F1AF-56CA-B3C1-0E88-957E7ADD9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32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980442" y="6334417"/>
            <a:ext cx="767873" cy="147669"/>
          </a:xfrm>
          <a:custGeom>
            <a:avLst/>
            <a:gdLst/>
            <a:ahLst/>
            <a:cxnLst/>
            <a:rect l="l" t="t" r="r" b="b"/>
            <a:pathLst>
              <a:path w="1266190" h="244475">
                <a:moveTo>
                  <a:pt x="1139482" y="185212"/>
                </a:moveTo>
                <a:lnTo>
                  <a:pt x="1117985" y="213979"/>
                </a:lnTo>
                <a:lnTo>
                  <a:pt x="1125413" y="219192"/>
                </a:lnTo>
                <a:lnTo>
                  <a:pt x="1133472" y="223773"/>
                </a:lnTo>
                <a:lnTo>
                  <a:pt x="1171637" y="235312"/>
                </a:lnTo>
                <a:lnTo>
                  <a:pt x="1193526" y="236733"/>
                </a:lnTo>
                <a:lnTo>
                  <a:pt x="1203660" y="236299"/>
                </a:lnTo>
                <a:lnTo>
                  <a:pt x="1244964" y="221325"/>
                </a:lnTo>
                <a:lnTo>
                  <a:pt x="1260218" y="204178"/>
                </a:lnTo>
                <a:lnTo>
                  <a:pt x="1192890" y="204178"/>
                </a:lnTo>
                <a:lnTo>
                  <a:pt x="1186392" y="203881"/>
                </a:lnTo>
                <a:lnTo>
                  <a:pt x="1146514" y="189658"/>
                </a:lnTo>
                <a:lnTo>
                  <a:pt x="1139482" y="185212"/>
                </a:lnTo>
                <a:close/>
              </a:path>
              <a:path w="1266190" h="244475">
                <a:moveTo>
                  <a:pt x="1191314" y="66057"/>
                </a:moveTo>
                <a:lnTo>
                  <a:pt x="1147480" y="76188"/>
                </a:lnTo>
                <a:lnTo>
                  <a:pt x="1123240" y="110443"/>
                </a:lnTo>
                <a:lnTo>
                  <a:pt x="1122727" y="118207"/>
                </a:lnTo>
                <a:lnTo>
                  <a:pt x="1123519" y="127691"/>
                </a:lnTo>
                <a:lnTo>
                  <a:pt x="1151015" y="160402"/>
                </a:lnTo>
                <a:lnTo>
                  <a:pt x="1211439" y="172047"/>
                </a:lnTo>
                <a:lnTo>
                  <a:pt x="1216598" y="173835"/>
                </a:lnTo>
                <a:lnTo>
                  <a:pt x="1219764" y="176364"/>
                </a:lnTo>
                <a:lnTo>
                  <a:pt x="1223127" y="178894"/>
                </a:lnTo>
                <a:lnTo>
                  <a:pt x="1224816" y="182265"/>
                </a:lnTo>
                <a:lnTo>
                  <a:pt x="1224816" y="191748"/>
                </a:lnTo>
                <a:lnTo>
                  <a:pt x="1221869" y="196066"/>
                </a:lnTo>
                <a:lnTo>
                  <a:pt x="1215969" y="199436"/>
                </a:lnTo>
                <a:lnTo>
                  <a:pt x="1210273" y="202595"/>
                </a:lnTo>
                <a:lnTo>
                  <a:pt x="1202585" y="204178"/>
                </a:lnTo>
                <a:lnTo>
                  <a:pt x="1260218" y="204178"/>
                </a:lnTo>
                <a:lnTo>
                  <a:pt x="1263220" y="197305"/>
                </a:lnTo>
                <a:lnTo>
                  <a:pt x="1264997" y="190056"/>
                </a:lnTo>
                <a:lnTo>
                  <a:pt x="1265590" y="182371"/>
                </a:lnTo>
                <a:lnTo>
                  <a:pt x="1264780" y="173185"/>
                </a:lnTo>
                <a:lnTo>
                  <a:pt x="1236749" y="140964"/>
                </a:lnTo>
                <a:lnTo>
                  <a:pt x="1183732" y="130531"/>
                </a:lnTo>
                <a:lnTo>
                  <a:pt x="1175506" y="129478"/>
                </a:lnTo>
                <a:lnTo>
                  <a:pt x="1169708" y="127687"/>
                </a:lnTo>
                <a:lnTo>
                  <a:pt x="1162970" y="122631"/>
                </a:lnTo>
                <a:lnTo>
                  <a:pt x="1161289" y="119154"/>
                </a:lnTo>
                <a:lnTo>
                  <a:pt x="1161289" y="109883"/>
                </a:lnTo>
                <a:lnTo>
                  <a:pt x="1163606" y="105982"/>
                </a:lnTo>
                <a:lnTo>
                  <a:pt x="1168242" y="103036"/>
                </a:lnTo>
                <a:lnTo>
                  <a:pt x="1173090" y="100082"/>
                </a:lnTo>
                <a:lnTo>
                  <a:pt x="1179407" y="98612"/>
                </a:lnTo>
                <a:lnTo>
                  <a:pt x="1250046" y="98612"/>
                </a:lnTo>
                <a:lnTo>
                  <a:pt x="1258954" y="86599"/>
                </a:lnTo>
                <a:lnTo>
                  <a:pt x="1217807" y="68898"/>
                </a:lnTo>
                <a:lnTo>
                  <a:pt x="1200264" y="66372"/>
                </a:lnTo>
                <a:lnTo>
                  <a:pt x="1191314" y="66057"/>
                </a:lnTo>
                <a:close/>
              </a:path>
              <a:path w="1266190" h="244475">
                <a:moveTo>
                  <a:pt x="1250046" y="98612"/>
                </a:moveTo>
                <a:lnTo>
                  <a:pt x="1195632" y="98612"/>
                </a:lnTo>
                <a:lnTo>
                  <a:pt x="1203956" y="99877"/>
                </a:lnTo>
                <a:lnTo>
                  <a:pt x="1212174" y="102400"/>
                </a:lnTo>
                <a:lnTo>
                  <a:pt x="1218417" y="104594"/>
                </a:lnTo>
                <a:lnTo>
                  <a:pt x="1224819" y="107381"/>
                </a:lnTo>
                <a:lnTo>
                  <a:pt x="1231378" y="110760"/>
                </a:lnTo>
                <a:lnTo>
                  <a:pt x="1238094" y="114731"/>
                </a:lnTo>
                <a:lnTo>
                  <a:pt x="1250046" y="98612"/>
                </a:lnTo>
                <a:close/>
              </a:path>
              <a:path w="1266190" h="244475">
                <a:moveTo>
                  <a:pt x="976303" y="68898"/>
                </a:moveTo>
                <a:lnTo>
                  <a:pt x="932999" y="68898"/>
                </a:lnTo>
                <a:lnTo>
                  <a:pt x="933065" y="172177"/>
                </a:lnTo>
                <a:lnTo>
                  <a:pt x="945856" y="212159"/>
                </a:lnTo>
                <a:lnTo>
                  <a:pt x="980172" y="234678"/>
                </a:lnTo>
                <a:lnTo>
                  <a:pt x="998110" y="236733"/>
                </a:lnTo>
                <a:lnTo>
                  <a:pt x="1011325" y="235706"/>
                </a:lnTo>
                <a:lnTo>
                  <a:pt x="1023474" y="232625"/>
                </a:lnTo>
                <a:lnTo>
                  <a:pt x="1034557" y="227489"/>
                </a:lnTo>
                <a:lnTo>
                  <a:pt x="1044572" y="220297"/>
                </a:lnTo>
                <a:lnTo>
                  <a:pt x="1087875" y="220297"/>
                </a:lnTo>
                <a:lnTo>
                  <a:pt x="1087875" y="199436"/>
                </a:lnTo>
                <a:lnTo>
                  <a:pt x="1010752" y="199436"/>
                </a:lnTo>
                <a:lnTo>
                  <a:pt x="1003245" y="198844"/>
                </a:lnTo>
                <a:lnTo>
                  <a:pt x="976303" y="164669"/>
                </a:lnTo>
                <a:lnTo>
                  <a:pt x="976303" y="68898"/>
                </a:lnTo>
                <a:close/>
              </a:path>
              <a:path w="1266190" h="244475">
                <a:moveTo>
                  <a:pt x="1087875" y="220297"/>
                </a:moveTo>
                <a:lnTo>
                  <a:pt x="1044572" y="220297"/>
                </a:lnTo>
                <a:lnTo>
                  <a:pt x="1044572" y="233575"/>
                </a:lnTo>
                <a:lnTo>
                  <a:pt x="1087875" y="233575"/>
                </a:lnTo>
                <a:lnTo>
                  <a:pt x="1087875" y="220297"/>
                </a:lnTo>
                <a:close/>
              </a:path>
              <a:path w="1266190" h="244475">
                <a:moveTo>
                  <a:pt x="1087875" y="68898"/>
                </a:moveTo>
                <a:lnTo>
                  <a:pt x="1044572" y="68898"/>
                </a:lnTo>
                <a:lnTo>
                  <a:pt x="1044572" y="183000"/>
                </a:lnTo>
                <a:lnTo>
                  <a:pt x="1040777" y="188271"/>
                </a:lnTo>
                <a:lnTo>
                  <a:pt x="1035930" y="192377"/>
                </a:lnTo>
                <a:lnTo>
                  <a:pt x="1030029" y="195331"/>
                </a:lnTo>
                <a:lnTo>
                  <a:pt x="1024348" y="198066"/>
                </a:lnTo>
                <a:lnTo>
                  <a:pt x="1017917" y="199436"/>
                </a:lnTo>
                <a:lnTo>
                  <a:pt x="1087875" y="199436"/>
                </a:lnTo>
                <a:lnTo>
                  <a:pt x="1087875" y="68898"/>
                </a:lnTo>
                <a:close/>
              </a:path>
              <a:path w="1266190" h="244475">
                <a:moveTo>
                  <a:pt x="834472" y="65739"/>
                </a:moveTo>
                <a:lnTo>
                  <a:pt x="790532" y="77116"/>
                </a:lnTo>
                <a:lnTo>
                  <a:pt x="759560" y="107777"/>
                </a:lnTo>
                <a:lnTo>
                  <a:pt x="748183" y="151392"/>
                </a:lnTo>
                <a:lnTo>
                  <a:pt x="748894" y="163128"/>
                </a:lnTo>
                <a:lnTo>
                  <a:pt x="765765" y="204159"/>
                </a:lnTo>
                <a:lnTo>
                  <a:pt x="800631" y="230509"/>
                </a:lnTo>
                <a:lnTo>
                  <a:pt x="834472" y="236733"/>
                </a:lnTo>
                <a:lnTo>
                  <a:pt x="843875" y="236259"/>
                </a:lnTo>
                <a:lnTo>
                  <a:pt x="887574" y="219823"/>
                </a:lnTo>
                <a:lnTo>
                  <a:pt x="901476" y="207655"/>
                </a:lnTo>
                <a:lnTo>
                  <a:pt x="893043" y="198807"/>
                </a:lnTo>
                <a:lnTo>
                  <a:pt x="827942" y="198807"/>
                </a:lnTo>
                <a:lnTo>
                  <a:pt x="820247" y="196801"/>
                </a:lnTo>
                <a:lnTo>
                  <a:pt x="793069" y="168358"/>
                </a:lnTo>
                <a:lnTo>
                  <a:pt x="791168" y="160246"/>
                </a:lnTo>
                <a:lnTo>
                  <a:pt x="791168" y="142120"/>
                </a:lnTo>
                <a:lnTo>
                  <a:pt x="812664" y="109671"/>
                </a:lnTo>
                <a:lnTo>
                  <a:pt x="826988" y="103354"/>
                </a:lnTo>
                <a:lnTo>
                  <a:pt x="894985" y="103354"/>
                </a:lnTo>
                <a:lnTo>
                  <a:pt x="902741" y="95135"/>
                </a:lnTo>
                <a:lnTo>
                  <a:pt x="862799" y="70005"/>
                </a:lnTo>
                <a:lnTo>
                  <a:pt x="844149" y="66213"/>
                </a:lnTo>
                <a:lnTo>
                  <a:pt x="834472" y="65739"/>
                </a:lnTo>
                <a:close/>
              </a:path>
              <a:path w="1266190" h="244475">
                <a:moveTo>
                  <a:pt x="875563" y="180470"/>
                </a:moveTo>
                <a:lnTo>
                  <a:pt x="843743" y="198807"/>
                </a:lnTo>
                <a:lnTo>
                  <a:pt x="893043" y="198807"/>
                </a:lnTo>
                <a:lnTo>
                  <a:pt x="875563" y="180470"/>
                </a:lnTo>
                <a:close/>
              </a:path>
              <a:path w="1266190" h="244475">
                <a:moveTo>
                  <a:pt x="894985" y="103354"/>
                </a:moveTo>
                <a:lnTo>
                  <a:pt x="843220" y="103354"/>
                </a:lnTo>
                <a:lnTo>
                  <a:pt x="850378" y="105035"/>
                </a:lnTo>
                <a:lnTo>
                  <a:pt x="856915" y="108406"/>
                </a:lnTo>
                <a:lnTo>
                  <a:pt x="863656" y="111572"/>
                </a:lnTo>
                <a:lnTo>
                  <a:pt x="870087" y="116518"/>
                </a:lnTo>
                <a:lnTo>
                  <a:pt x="876192" y="123267"/>
                </a:lnTo>
                <a:lnTo>
                  <a:pt x="894985" y="103354"/>
                </a:lnTo>
                <a:close/>
              </a:path>
              <a:path w="1266190" h="244475">
                <a:moveTo>
                  <a:pt x="601441" y="68898"/>
                </a:moveTo>
                <a:lnTo>
                  <a:pt x="558137" y="68898"/>
                </a:lnTo>
                <a:lnTo>
                  <a:pt x="558137" y="233575"/>
                </a:lnTo>
                <a:lnTo>
                  <a:pt x="601441" y="233575"/>
                </a:lnTo>
                <a:lnTo>
                  <a:pt x="601441" y="119472"/>
                </a:lnTo>
                <a:lnTo>
                  <a:pt x="605235" y="114201"/>
                </a:lnTo>
                <a:lnTo>
                  <a:pt x="609970" y="110201"/>
                </a:lnTo>
                <a:lnTo>
                  <a:pt x="615665" y="107459"/>
                </a:lnTo>
                <a:lnTo>
                  <a:pt x="621354" y="104513"/>
                </a:lnTo>
                <a:lnTo>
                  <a:pt x="627883" y="103036"/>
                </a:lnTo>
                <a:lnTo>
                  <a:pt x="707175" y="103036"/>
                </a:lnTo>
                <a:lnTo>
                  <a:pt x="704477" y="97347"/>
                </a:lnTo>
                <a:lnTo>
                  <a:pt x="699955" y="90333"/>
                </a:lnTo>
                <a:lnTo>
                  <a:pt x="694602" y="84150"/>
                </a:lnTo>
                <a:lnTo>
                  <a:pt x="692689" y="82493"/>
                </a:lnTo>
                <a:lnTo>
                  <a:pt x="601441" y="82493"/>
                </a:lnTo>
                <a:lnTo>
                  <a:pt x="601441" y="68898"/>
                </a:lnTo>
                <a:close/>
              </a:path>
              <a:path w="1266190" h="244475">
                <a:moveTo>
                  <a:pt x="707175" y="103036"/>
                </a:moveTo>
                <a:lnTo>
                  <a:pt x="635261" y="103036"/>
                </a:lnTo>
                <a:lnTo>
                  <a:pt x="642748" y="103628"/>
                </a:lnTo>
                <a:lnTo>
                  <a:pt x="649405" y="105406"/>
                </a:lnTo>
                <a:lnTo>
                  <a:pt x="669399" y="137803"/>
                </a:lnTo>
                <a:lnTo>
                  <a:pt x="669399" y="233575"/>
                </a:lnTo>
                <a:lnTo>
                  <a:pt x="712695" y="233575"/>
                </a:lnTo>
                <a:lnTo>
                  <a:pt x="712625" y="130177"/>
                </a:lnTo>
                <a:lnTo>
                  <a:pt x="712182" y="121998"/>
                </a:lnTo>
                <a:lnTo>
                  <a:pt x="710642" y="113149"/>
                </a:lnTo>
                <a:lnTo>
                  <a:pt x="708074" y="104931"/>
                </a:lnTo>
                <a:lnTo>
                  <a:pt x="707175" y="103036"/>
                </a:lnTo>
                <a:close/>
              </a:path>
              <a:path w="1266190" h="244475">
                <a:moveTo>
                  <a:pt x="647585" y="65739"/>
                </a:moveTo>
                <a:lnTo>
                  <a:pt x="634390" y="66786"/>
                </a:lnTo>
                <a:lnTo>
                  <a:pt x="622300" y="69927"/>
                </a:lnTo>
                <a:lnTo>
                  <a:pt x="611317" y="75162"/>
                </a:lnTo>
                <a:lnTo>
                  <a:pt x="601441" y="82493"/>
                </a:lnTo>
                <a:lnTo>
                  <a:pt x="692689" y="82493"/>
                </a:lnTo>
                <a:lnTo>
                  <a:pt x="656928" y="66273"/>
                </a:lnTo>
                <a:lnTo>
                  <a:pt x="647585" y="65739"/>
                </a:lnTo>
                <a:close/>
              </a:path>
              <a:path w="1266190" h="244475">
                <a:moveTo>
                  <a:pt x="499147" y="0"/>
                </a:moveTo>
                <a:lnTo>
                  <a:pt x="485452" y="0"/>
                </a:lnTo>
                <a:lnTo>
                  <a:pt x="479657" y="2423"/>
                </a:lnTo>
                <a:lnTo>
                  <a:pt x="474810" y="7264"/>
                </a:lnTo>
                <a:lnTo>
                  <a:pt x="469962" y="11899"/>
                </a:lnTo>
                <a:lnTo>
                  <a:pt x="467545" y="17694"/>
                </a:lnTo>
                <a:lnTo>
                  <a:pt x="467545" y="31396"/>
                </a:lnTo>
                <a:lnTo>
                  <a:pt x="469962" y="37190"/>
                </a:lnTo>
                <a:lnTo>
                  <a:pt x="479657" y="46878"/>
                </a:lnTo>
                <a:lnTo>
                  <a:pt x="485452" y="49302"/>
                </a:lnTo>
                <a:lnTo>
                  <a:pt x="499147" y="49302"/>
                </a:lnTo>
                <a:lnTo>
                  <a:pt x="504941" y="46878"/>
                </a:lnTo>
                <a:lnTo>
                  <a:pt x="509577" y="42031"/>
                </a:lnTo>
                <a:lnTo>
                  <a:pt x="514424" y="37190"/>
                </a:lnTo>
                <a:lnTo>
                  <a:pt x="516848" y="31396"/>
                </a:lnTo>
                <a:lnTo>
                  <a:pt x="516848" y="17694"/>
                </a:lnTo>
                <a:lnTo>
                  <a:pt x="514424" y="11899"/>
                </a:lnTo>
                <a:lnTo>
                  <a:pt x="509577" y="7264"/>
                </a:lnTo>
                <a:lnTo>
                  <a:pt x="504941" y="2423"/>
                </a:lnTo>
                <a:lnTo>
                  <a:pt x="499147" y="0"/>
                </a:lnTo>
                <a:close/>
              </a:path>
              <a:path w="1266190" h="244475">
                <a:moveTo>
                  <a:pt x="514000" y="68898"/>
                </a:moveTo>
                <a:lnTo>
                  <a:pt x="470697" y="68898"/>
                </a:lnTo>
                <a:lnTo>
                  <a:pt x="470697" y="233567"/>
                </a:lnTo>
                <a:lnTo>
                  <a:pt x="514000" y="233567"/>
                </a:lnTo>
                <a:lnTo>
                  <a:pt x="514000" y="68898"/>
                </a:lnTo>
                <a:close/>
              </a:path>
              <a:path w="1266190" h="244475">
                <a:moveTo>
                  <a:pt x="315114" y="68898"/>
                </a:moveTo>
                <a:lnTo>
                  <a:pt x="271804" y="68898"/>
                </a:lnTo>
                <a:lnTo>
                  <a:pt x="271869" y="172177"/>
                </a:lnTo>
                <a:lnTo>
                  <a:pt x="284671" y="212159"/>
                </a:lnTo>
                <a:lnTo>
                  <a:pt x="318982" y="234678"/>
                </a:lnTo>
                <a:lnTo>
                  <a:pt x="336915" y="236733"/>
                </a:lnTo>
                <a:lnTo>
                  <a:pt x="350133" y="235706"/>
                </a:lnTo>
                <a:lnTo>
                  <a:pt x="362282" y="232625"/>
                </a:lnTo>
                <a:lnTo>
                  <a:pt x="373365" y="227489"/>
                </a:lnTo>
                <a:lnTo>
                  <a:pt x="383384" y="220297"/>
                </a:lnTo>
                <a:lnTo>
                  <a:pt x="426680" y="220297"/>
                </a:lnTo>
                <a:lnTo>
                  <a:pt x="426680" y="199436"/>
                </a:lnTo>
                <a:lnTo>
                  <a:pt x="349564" y="199436"/>
                </a:lnTo>
                <a:lnTo>
                  <a:pt x="342056" y="198844"/>
                </a:lnTo>
                <a:lnTo>
                  <a:pt x="315114" y="164669"/>
                </a:lnTo>
                <a:lnTo>
                  <a:pt x="315114" y="68898"/>
                </a:lnTo>
                <a:close/>
              </a:path>
              <a:path w="1266190" h="244475">
                <a:moveTo>
                  <a:pt x="426680" y="220297"/>
                </a:moveTo>
                <a:lnTo>
                  <a:pt x="383384" y="220297"/>
                </a:lnTo>
                <a:lnTo>
                  <a:pt x="383384" y="233575"/>
                </a:lnTo>
                <a:lnTo>
                  <a:pt x="426680" y="233575"/>
                </a:lnTo>
                <a:lnTo>
                  <a:pt x="426680" y="220297"/>
                </a:lnTo>
                <a:close/>
              </a:path>
              <a:path w="1266190" h="244475">
                <a:moveTo>
                  <a:pt x="426680" y="68898"/>
                </a:moveTo>
                <a:lnTo>
                  <a:pt x="383384" y="68898"/>
                </a:lnTo>
                <a:lnTo>
                  <a:pt x="383384" y="183000"/>
                </a:lnTo>
                <a:lnTo>
                  <a:pt x="379589" y="188271"/>
                </a:lnTo>
                <a:lnTo>
                  <a:pt x="374741" y="192377"/>
                </a:lnTo>
                <a:lnTo>
                  <a:pt x="368841" y="195331"/>
                </a:lnTo>
                <a:lnTo>
                  <a:pt x="363152" y="198066"/>
                </a:lnTo>
                <a:lnTo>
                  <a:pt x="356729" y="199436"/>
                </a:lnTo>
                <a:lnTo>
                  <a:pt x="426680" y="199436"/>
                </a:lnTo>
                <a:lnTo>
                  <a:pt x="426680" y="68898"/>
                </a:lnTo>
                <a:close/>
              </a:path>
              <a:path w="1266190" h="244475">
                <a:moveTo>
                  <a:pt x="218438" y="225985"/>
                </a:moveTo>
                <a:lnTo>
                  <a:pt x="167510" y="225985"/>
                </a:lnTo>
                <a:lnTo>
                  <a:pt x="182371" y="244316"/>
                </a:lnTo>
                <a:lnTo>
                  <a:pt x="222508" y="231045"/>
                </a:lnTo>
                <a:lnTo>
                  <a:pt x="218438" y="225985"/>
                </a:lnTo>
                <a:close/>
              </a:path>
              <a:path w="1266190" h="244475">
                <a:moveTo>
                  <a:pt x="116942" y="8847"/>
                </a:moveTo>
                <a:lnTo>
                  <a:pt x="71109" y="17694"/>
                </a:lnTo>
                <a:lnTo>
                  <a:pt x="33813" y="42031"/>
                </a:lnTo>
                <a:lnTo>
                  <a:pt x="8847" y="78381"/>
                </a:lnTo>
                <a:lnTo>
                  <a:pt x="0" y="122949"/>
                </a:lnTo>
                <a:lnTo>
                  <a:pt x="552" y="134761"/>
                </a:lnTo>
                <a:lnTo>
                  <a:pt x="13846" y="177804"/>
                </a:lnTo>
                <a:lnTo>
                  <a:pt x="42190" y="211506"/>
                </a:lnTo>
                <a:lnTo>
                  <a:pt x="81916" y="232247"/>
                </a:lnTo>
                <a:lnTo>
                  <a:pt x="116942" y="237044"/>
                </a:lnTo>
                <a:lnTo>
                  <a:pt x="123816" y="236847"/>
                </a:lnTo>
                <a:lnTo>
                  <a:pt x="167510" y="225985"/>
                </a:lnTo>
                <a:lnTo>
                  <a:pt x="218438" y="225985"/>
                </a:lnTo>
                <a:lnTo>
                  <a:pt x="200383" y="203542"/>
                </a:lnTo>
                <a:lnTo>
                  <a:pt x="207712" y="195483"/>
                </a:lnTo>
                <a:lnTo>
                  <a:pt x="208064" y="195013"/>
                </a:lnTo>
                <a:lnTo>
                  <a:pt x="116942" y="195013"/>
                </a:lnTo>
                <a:lnTo>
                  <a:pt x="109631" y="194676"/>
                </a:lnTo>
                <a:lnTo>
                  <a:pt x="71940" y="178970"/>
                </a:lnTo>
                <a:lnTo>
                  <a:pt x="50113" y="144637"/>
                </a:lnTo>
                <a:lnTo>
                  <a:pt x="47090" y="122949"/>
                </a:lnTo>
                <a:lnTo>
                  <a:pt x="47427" y="115364"/>
                </a:lnTo>
                <a:lnTo>
                  <a:pt x="62657" y="76722"/>
                </a:lnTo>
                <a:lnTo>
                  <a:pt x="95725" y="54084"/>
                </a:lnTo>
                <a:lnTo>
                  <a:pt x="116942" y="50885"/>
                </a:lnTo>
                <a:lnTo>
                  <a:pt x="208263" y="50885"/>
                </a:lnTo>
                <a:lnTo>
                  <a:pt x="207672" y="50113"/>
                </a:lnTo>
                <a:lnTo>
                  <a:pt x="173163" y="22415"/>
                </a:lnTo>
                <a:lnTo>
                  <a:pt x="129052" y="9399"/>
                </a:lnTo>
                <a:lnTo>
                  <a:pt x="116942" y="8847"/>
                </a:lnTo>
                <a:close/>
              </a:path>
              <a:path w="1266190" h="244475">
                <a:moveTo>
                  <a:pt x="155504" y="147604"/>
                </a:moveTo>
                <a:lnTo>
                  <a:pt x="115678" y="160875"/>
                </a:lnTo>
                <a:lnTo>
                  <a:pt x="139379" y="190589"/>
                </a:lnTo>
                <a:lnTo>
                  <a:pt x="136008" y="192059"/>
                </a:lnTo>
                <a:lnTo>
                  <a:pt x="132432" y="193218"/>
                </a:lnTo>
                <a:lnTo>
                  <a:pt x="128630" y="194066"/>
                </a:lnTo>
                <a:lnTo>
                  <a:pt x="125055" y="194695"/>
                </a:lnTo>
                <a:lnTo>
                  <a:pt x="121154" y="195013"/>
                </a:lnTo>
                <a:lnTo>
                  <a:pt x="208064" y="195013"/>
                </a:lnTo>
                <a:lnTo>
                  <a:pt x="214211" y="186793"/>
                </a:lnTo>
                <a:lnTo>
                  <a:pt x="219880" y="177469"/>
                </a:lnTo>
                <a:lnTo>
                  <a:pt x="224566" y="167828"/>
                </a:lnTo>
                <a:lnTo>
                  <a:pt x="171934" y="167828"/>
                </a:lnTo>
                <a:lnTo>
                  <a:pt x="155504" y="147604"/>
                </a:lnTo>
                <a:close/>
              </a:path>
              <a:path w="1266190" h="244475">
                <a:moveTo>
                  <a:pt x="208263" y="50885"/>
                </a:moveTo>
                <a:lnTo>
                  <a:pt x="116942" y="50885"/>
                </a:lnTo>
                <a:lnTo>
                  <a:pt x="124369" y="51240"/>
                </a:lnTo>
                <a:lnTo>
                  <a:pt x="131480" y="52306"/>
                </a:lnTo>
                <a:lnTo>
                  <a:pt x="166881" y="71745"/>
                </a:lnTo>
                <a:lnTo>
                  <a:pt x="185767" y="108093"/>
                </a:lnTo>
                <a:lnTo>
                  <a:pt x="187112" y="122949"/>
                </a:lnTo>
                <a:lnTo>
                  <a:pt x="187112" y="131584"/>
                </a:lnTo>
                <a:lnTo>
                  <a:pt x="185742" y="139696"/>
                </a:lnTo>
                <a:lnTo>
                  <a:pt x="182894" y="147604"/>
                </a:lnTo>
                <a:lnTo>
                  <a:pt x="180470" y="154868"/>
                </a:lnTo>
                <a:lnTo>
                  <a:pt x="176788" y="161716"/>
                </a:lnTo>
                <a:lnTo>
                  <a:pt x="171934" y="167828"/>
                </a:lnTo>
                <a:lnTo>
                  <a:pt x="224566" y="167828"/>
                </a:lnTo>
                <a:lnTo>
                  <a:pt x="233885" y="122949"/>
                </a:lnTo>
                <a:lnTo>
                  <a:pt x="233333" y="111156"/>
                </a:lnTo>
                <a:lnTo>
                  <a:pt x="220158" y="68287"/>
                </a:lnTo>
                <a:lnTo>
                  <a:pt x="214370" y="58865"/>
                </a:lnTo>
                <a:lnTo>
                  <a:pt x="208263" y="50885"/>
                </a:lnTo>
                <a:close/>
              </a:path>
            </a:pathLst>
          </a:custGeom>
          <a:solidFill>
            <a:srgbClr val="EFF1F8">
              <a:alpha val="9999"/>
            </a:srgbClr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17" name="bg object 17"/>
          <p:cNvSpPr/>
          <p:nvPr/>
        </p:nvSpPr>
        <p:spPr>
          <a:xfrm>
            <a:off x="10587199" y="6253521"/>
            <a:ext cx="309999" cy="310298"/>
          </a:xfrm>
          <a:custGeom>
            <a:avLst/>
            <a:gdLst/>
            <a:ahLst/>
            <a:cxnLst/>
            <a:rect l="l" t="t" r="r" b="b"/>
            <a:pathLst>
              <a:path w="511175" h="513715">
                <a:moveTo>
                  <a:pt x="255459" y="0"/>
                </a:moveTo>
                <a:lnTo>
                  <a:pt x="209539" y="4137"/>
                </a:lnTo>
                <a:lnTo>
                  <a:pt x="166320" y="16066"/>
                </a:lnTo>
                <a:lnTo>
                  <a:pt x="126523" y="35062"/>
                </a:lnTo>
                <a:lnTo>
                  <a:pt x="90869" y="60398"/>
                </a:lnTo>
                <a:lnTo>
                  <a:pt x="60080" y="91350"/>
                </a:lnTo>
                <a:lnTo>
                  <a:pt x="34877" y="127193"/>
                </a:lnTo>
                <a:lnTo>
                  <a:pt x="15981" y="167200"/>
                </a:lnTo>
                <a:lnTo>
                  <a:pt x="4115" y="210647"/>
                </a:lnTo>
                <a:lnTo>
                  <a:pt x="0" y="256809"/>
                </a:lnTo>
                <a:lnTo>
                  <a:pt x="4115" y="302970"/>
                </a:lnTo>
                <a:lnTo>
                  <a:pt x="15981" y="346417"/>
                </a:lnTo>
                <a:lnTo>
                  <a:pt x="34877" y="386424"/>
                </a:lnTo>
                <a:lnTo>
                  <a:pt x="60080" y="422265"/>
                </a:lnTo>
                <a:lnTo>
                  <a:pt x="90869" y="453216"/>
                </a:lnTo>
                <a:lnTo>
                  <a:pt x="126523" y="478551"/>
                </a:lnTo>
                <a:lnTo>
                  <a:pt x="166320" y="497546"/>
                </a:lnTo>
                <a:lnTo>
                  <a:pt x="209539" y="509474"/>
                </a:lnTo>
                <a:lnTo>
                  <a:pt x="255459" y="513612"/>
                </a:lnTo>
                <a:lnTo>
                  <a:pt x="285605" y="511843"/>
                </a:lnTo>
                <a:lnTo>
                  <a:pt x="314715" y="506669"/>
                </a:lnTo>
                <a:lnTo>
                  <a:pt x="342591" y="498288"/>
                </a:lnTo>
                <a:lnTo>
                  <a:pt x="369032" y="486900"/>
                </a:lnTo>
                <a:lnTo>
                  <a:pt x="362859" y="476859"/>
                </a:lnTo>
                <a:lnTo>
                  <a:pt x="358258" y="465877"/>
                </a:lnTo>
                <a:lnTo>
                  <a:pt x="355383" y="454108"/>
                </a:lnTo>
                <a:lnTo>
                  <a:pt x="354390" y="441710"/>
                </a:lnTo>
                <a:lnTo>
                  <a:pt x="360444" y="411719"/>
                </a:lnTo>
                <a:lnTo>
                  <a:pt x="376955" y="387230"/>
                </a:lnTo>
                <a:lnTo>
                  <a:pt x="378331" y="386302"/>
                </a:lnTo>
                <a:lnTo>
                  <a:pt x="255459" y="386302"/>
                </a:lnTo>
                <a:lnTo>
                  <a:pt x="205842" y="376215"/>
                </a:lnTo>
                <a:lnTo>
                  <a:pt x="165078" y="348611"/>
                </a:lnTo>
                <a:lnTo>
                  <a:pt x="137468" y="307480"/>
                </a:lnTo>
                <a:lnTo>
                  <a:pt x="127309" y="256809"/>
                </a:lnTo>
                <a:lnTo>
                  <a:pt x="137468" y="206134"/>
                </a:lnTo>
                <a:lnTo>
                  <a:pt x="165078" y="165001"/>
                </a:lnTo>
                <a:lnTo>
                  <a:pt x="205842" y="137396"/>
                </a:lnTo>
                <a:lnTo>
                  <a:pt x="255459" y="127309"/>
                </a:lnTo>
                <a:lnTo>
                  <a:pt x="476097" y="127309"/>
                </a:lnTo>
                <a:lnTo>
                  <a:pt x="450839" y="91350"/>
                </a:lnTo>
                <a:lnTo>
                  <a:pt x="420050" y="60398"/>
                </a:lnTo>
                <a:lnTo>
                  <a:pt x="384396" y="35062"/>
                </a:lnTo>
                <a:lnTo>
                  <a:pt x="344599" y="16066"/>
                </a:lnTo>
                <a:lnTo>
                  <a:pt x="301379" y="4137"/>
                </a:lnTo>
                <a:lnTo>
                  <a:pt x="255459" y="0"/>
                </a:lnTo>
                <a:close/>
              </a:path>
              <a:path w="511175" h="513715">
                <a:moveTo>
                  <a:pt x="476097" y="127309"/>
                </a:moveTo>
                <a:lnTo>
                  <a:pt x="255459" y="127309"/>
                </a:lnTo>
                <a:lnTo>
                  <a:pt x="305077" y="137396"/>
                </a:lnTo>
                <a:lnTo>
                  <a:pt x="345840" y="165001"/>
                </a:lnTo>
                <a:lnTo>
                  <a:pt x="373451" y="206134"/>
                </a:lnTo>
                <a:lnTo>
                  <a:pt x="383610" y="256809"/>
                </a:lnTo>
                <a:lnTo>
                  <a:pt x="373451" y="307480"/>
                </a:lnTo>
                <a:lnTo>
                  <a:pt x="345840" y="348611"/>
                </a:lnTo>
                <a:lnTo>
                  <a:pt x="305077" y="376215"/>
                </a:lnTo>
                <a:lnTo>
                  <a:pt x="255459" y="386302"/>
                </a:lnTo>
                <a:lnTo>
                  <a:pt x="378331" y="386302"/>
                </a:lnTo>
                <a:lnTo>
                  <a:pt x="401445" y="370719"/>
                </a:lnTo>
                <a:lnTo>
                  <a:pt x="431436" y="364665"/>
                </a:lnTo>
                <a:lnTo>
                  <a:pt x="486836" y="364665"/>
                </a:lnTo>
                <a:lnTo>
                  <a:pt x="492591" y="352505"/>
                </a:lnTo>
                <a:lnTo>
                  <a:pt x="502597" y="322067"/>
                </a:lnTo>
                <a:lnTo>
                  <a:pt x="508794" y="290080"/>
                </a:lnTo>
                <a:lnTo>
                  <a:pt x="510919" y="256809"/>
                </a:lnTo>
                <a:lnTo>
                  <a:pt x="506804" y="210647"/>
                </a:lnTo>
                <a:lnTo>
                  <a:pt x="494937" y="167200"/>
                </a:lnTo>
                <a:lnTo>
                  <a:pt x="476097" y="127309"/>
                </a:lnTo>
                <a:close/>
              </a:path>
              <a:path w="511175" h="513715">
                <a:moveTo>
                  <a:pt x="486836" y="364665"/>
                </a:moveTo>
                <a:lnTo>
                  <a:pt x="431436" y="364665"/>
                </a:lnTo>
                <a:lnTo>
                  <a:pt x="444612" y="365787"/>
                </a:lnTo>
                <a:lnTo>
                  <a:pt x="457062" y="369031"/>
                </a:lnTo>
                <a:lnTo>
                  <a:pt x="468601" y="374207"/>
                </a:lnTo>
                <a:lnTo>
                  <a:pt x="479042" y="381129"/>
                </a:lnTo>
                <a:lnTo>
                  <a:pt x="486836" y="364665"/>
                </a:lnTo>
                <a:close/>
              </a:path>
            </a:pathLst>
          </a:custGeom>
          <a:solidFill>
            <a:srgbClr val="EFF1F8">
              <a:alpha val="9999"/>
            </a:srgbClr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11460" y="6483096"/>
            <a:ext cx="77463" cy="77559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10501980" y="6257860"/>
            <a:ext cx="1161051" cy="310298"/>
          </a:xfrm>
          <a:custGeom>
            <a:avLst/>
            <a:gdLst/>
            <a:ahLst/>
            <a:cxnLst/>
            <a:rect l="l" t="t" r="r" b="b"/>
            <a:pathLst>
              <a:path w="1914525" h="513715">
                <a:moveTo>
                  <a:pt x="510921" y="256806"/>
                </a:moveTo>
                <a:lnTo>
                  <a:pt x="506806" y="210654"/>
                </a:lnTo>
                <a:lnTo>
                  <a:pt x="494931" y="167195"/>
                </a:lnTo>
                <a:lnTo>
                  <a:pt x="476097" y="127304"/>
                </a:lnTo>
                <a:lnTo>
                  <a:pt x="450837" y="91351"/>
                </a:lnTo>
                <a:lnTo>
                  <a:pt x="420052" y="60401"/>
                </a:lnTo>
                <a:lnTo>
                  <a:pt x="384390" y="35064"/>
                </a:lnTo>
                <a:lnTo>
                  <a:pt x="383603" y="34696"/>
                </a:lnTo>
                <a:lnTo>
                  <a:pt x="383603" y="256806"/>
                </a:lnTo>
                <a:lnTo>
                  <a:pt x="373456" y="307479"/>
                </a:lnTo>
                <a:lnTo>
                  <a:pt x="345846" y="348615"/>
                </a:lnTo>
                <a:lnTo>
                  <a:pt x="305079" y="376212"/>
                </a:lnTo>
                <a:lnTo>
                  <a:pt x="255460" y="386308"/>
                </a:lnTo>
                <a:lnTo>
                  <a:pt x="205841" y="376212"/>
                </a:lnTo>
                <a:lnTo>
                  <a:pt x="165074" y="348615"/>
                </a:lnTo>
                <a:lnTo>
                  <a:pt x="137464" y="307479"/>
                </a:lnTo>
                <a:lnTo>
                  <a:pt x="127304" y="256806"/>
                </a:lnTo>
                <a:lnTo>
                  <a:pt x="137464" y="206133"/>
                </a:lnTo>
                <a:lnTo>
                  <a:pt x="165074" y="164998"/>
                </a:lnTo>
                <a:lnTo>
                  <a:pt x="205841" y="137401"/>
                </a:lnTo>
                <a:lnTo>
                  <a:pt x="255460" y="127304"/>
                </a:lnTo>
                <a:lnTo>
                  <a:pt x="305079" y="137401"/>
                </a:lnTo>
                <a:lnTo>
                  <a:pt x="345846" y="164998"/>
                </a:lnTo>
                <a:lnTo>
                  <a:pt x="373456" y="206133"/>
                </a:lnTo>
                <a:lnTo>
                  <a:pt x="383603" y="256806"/>
                </a:lnTo>
                <a:lnTo>
                  <a:pt x="383603" y="34696"/>
                </a:lnTo>
                <a:lnTo>
                  <a:pt x="344601" y="16065"/>
                </a:lnTo>
                <a:lnTo>
                  <a:pt x="301383" y="4140"/>
                </a:lnTo>
                <a:lnTo>
                  <a:pt x="255460" y="0"/>
                </a:lnTo>
                <a:lnTo>
                  <a:pt x="209537" y="4140"/>
                </a:lnTo>
                <a:lnTo>
                  <a:pt x="166319" y="16065"/>
                </a:lnTo>
                <a:lnTo>
                  <a:pt x="126517" y="35064"/>
                </a:lnTo>
                <a:lnTo>
                  <a:pt x="90868" y="60401"/>
                </a:lnTo>
                <a:lnTo>
                  <a:pt x="60083" y="91351"/>
                </a:lnTo>
                <a:lnTo>
                  <a:pt x="34874" y="127190"/>
                </a:lnTo>
                <a:lnTo>
                  <a:pt x="15976" y="167195"/>
                </a:lnTo>
                <a:lnTo>
                  <a:pt x="4114" y="210654"/>
                </a:lnTo>
                <a:lnTo>
                  <a:pt x="0" y="256806"/>
                </a:lnTo>
                <a:lnTo>
                  <a:pt x="4114" y="302971"/>
                </a:lnTo>
                <a:lnTo>
                  <a:pt x="15976" y="346417"/>
                </a:lnTo>
                <a:lnTo>
                  <a:pt x="34874" y="386422"/>
                </a:lnTo>
                <a:lnTo>
                  <a:pt x="60083" y="422262"/>
                </a:lnTo>
                <a:lnTo>
                  <a:pt x="90868" y="453212"/>
                </a:lnTo>
                <a:lnTo>
                  <a:pt x="126517" y="478548"/>
                </a:lnTo>
                <a:lnTo>
                  <a:pt x="166319" y="497547"/>
                </a:lnTo>
                <a:lnTo>
                  <a:pt x="209537" y="509473"/>
                </a:lnTo>
                <a:lnTo>
                  <a:pt x="255460" y="513613"/>
                </a:lnTo>
                <a:lnTo>
                  <a:pt x="285610" y="511848"/>
                </a:lnTo>
                <a:lnTo>
                  <a:pt x="314718" y="506666"/>
                </a:lnTo>
                <a:lnTo>
                  <a:pt x="342595" y="498284"/>
                </a:lnTo>
                <a:lnTo>
                  <a:pt x="369036" y="486905"/>
                </a:lnTo>
                <a:lnTo>
                  <a:pt x="362864" y="476859"/>
                </a:lnTo>
                <a:lnTo>
                  <a:pt x="358254" y="465874"/>
                </a:lnTo>
                <a:lnTo>
                  <a:pt x="355384" y="454113"/>
                </a:lnTo>
                <a:lnTo>
                  <a:pt x="354393" y="441706"/>
                </a:lnTo>
                <a:lnTo>
                  <a:pt x="360438" y="411721"/>
                </a:lnTo>
                <a:lnTo>
                  <a:pt x="376948" y="387235"/>
                </a:lnTo>
                <a:lnTo>
                  <a:pt x="378333" y="386308"/>
                </a:lnTo>
                <a:lnTo>
                  <a:pt x="401447" y="370725"/>
                </a:lnTo>
                <a:lnTo>
                  <a:pt x="431431" y="364667"/>
                </a:lnTo>
                <a:lnTo>
                  <a:pt x="444614" y="365785"/>
                </a:lnTo>
                <a:lnTo>
                  <a:pt x="457060" y="369036"/>
                </a:lnTo>
                <a:lnTo>
                  <a:pt x="468604" y="374205"/>
                </a:lnTo>
                <a:lnTo>
                  <a:pt x="479044" y="381127"/>
                </a:lnTo>
                <a:lnTo>
                  <a:pt x="486829" y="364667"/>
                </a:lnTo>
                <a:lnTo>
                  <a:pt x="492594" y="352501"/>
                </a:lnTo>
                <a:lnTo>
                  <a:pt x="502602" y="322072"/>
                </a:lnTo>
                <a:lnTo>
                  <a:pt x="508800" y="290080"/>
                </a:lnTo>
                <a:lnTo>
                  <a:pt x="510921" y="256806"/>
                </a:lnTo>
                <a:close/>
              </a:path>
              <a:path w="1914525" h="513715">
                <a:moveTo>
                  <a:pt x="882332" y="256882"/>
                </a:moveTo>
                <a:lnTo>
                  <a:pt x="873480" y="212305"/>
                </a:lnTo>
                <a:lnTo>
                  <a:pt x="856703" y="184810"/>
                </a:lnTo>
                <a:lnTo>
                  <a:pt x="856119" y="184035"/>
                </a:lnTo>
                <a:lnTo>
                  <a:pt x="848512" y="175958"/>
                </a:lnTo>
                <a:lnTo>
                  <a:pt x="840244" y="168516"/>
                </a:lnTo>
                <a:lnTo>
                  <a:pt x="835558" y="165100"/>
                </a:lnTo>
                <a:lnTo>
                  <a:pt x="835558" y="256882"/>
                </a:lnTo>
                <a:lnTo>
                  <a:pt x="835558" y="265506"/>
                </a:lnTo>
                <a:lnTo>
                  <a:pt x="834186" y="273621"/>
                </a:lnTo>
                <a:lnTo>
                  <a:pt x="831329" y="281533"/>
                </a:lnTo>
                <a:lnTo>
                  <a:pt x="828916" y="288798"/>
                </a:lnTo>
                <a:lnTo>
                  <a:pt x="825233" y="295643"/>
                </a:lnTo>
                <a:lnTo>
                  <a:pt x="820369" y="301752"/>
                </a:lnTo>
                <a:lnTo>
                  <a:pt x="803948" y="281533"/>
                </a:lnTo>
                <a:lnTo>
                  <a:pt x="764120" y="294805"/>
                </a:lnTo>
                <a:lnTo>
                  <a:pt x="769594" y="328942"/>
                </a:lnTo>
                <a:lnTo>
                  <a:pt x="765378" y="328942"/>
                </a:lnTo>
                <a:lnTo>
                  <a:pt x="725716" y="316928"/>
                </a:lnTo>
                <a:lnTo>
                  <a:pt x="700900" y="285318"/>
                </a:lnTo>
                <a:lnTo>
                  <a:pt x="695528" y="256882"/>
                </a:lnTo>
                <a:lnTo>
                  <a:pt x="695871" y="249288"/>
                </a:lnTo>
                <a:lnTo>
                  <a:pt x="711098" y="210654"/>
                </a:lnTo>
                <a:lnTo>
                  <a:pt x="744169" y="188010"/>
                </a:lnTo>
                <a:lnTo>
                  <a:pt x="765378" y="184810"/>
                </a:lnTo>
                <a:lnTo>
                  <a:pt x="772807" y="185166"/>
                </a:lnTo>
                <a:lnTo>
                  <a:pt x="810387" y="201053"/>
                </a:lnTo>
                <a:lnTo>
                  <a:pt x="832523" y="235064"/>
                </a:lnTo>
                <a:lnTo>
                  <a:pt x="835558" y="256882"/>
                </a:lnTo>
                <a:lnTo>
                  <a:pt x="835558" y="165100"/>
                </a:lnTo>
                <a:lnTo>
                  <a:pt x="800404" y="147751"/>
                </a:lnTo>
                <a:lnTo>
                  <a:pt x="765378" y="142773"/>
                </a:lnTo>
                <a:lnTo>
                  <a:pt x="753275" y="143332"/>
                </a:lnTo>
                <a:lnTo>
                  <a:pt x="709282" y="156337"/>
                </a:lnTo>
                <a:lnTo>
                  <a:pt x="674776" y="184035"/>
                </a:lnTo>
                <a:lnTo>
                  <a:pt x="653415" y="222796"/>
                </a:lnTo>
                <a:lnTo>
                  <a:pt x="648436" y="256882"/>
                </a:lnTo>
                <a:lnTo>
                  <a:pt x="648995" y="268693"/>
                </a:lnTo>
                <a:lnTo>
                  <a:pt x="662292" y="311734"/>
                </a:lnTo>
                <a:lnTo>
                  <a:pt x="690626" y="345440"/>
                </a:lnTo>
                <a:lnTo>
                  <a:pt x="730351" y="366179"/>
                </a:lnTo>
                <a:lnTo>
                  <a:pt x="765378" y="370967"/>
                </a:lnTo>
                <a:lnTo>
                  <a:pt x="772261" y="370776"/>
                </a:lnTo>
                <a:lnTo>
                  <a:pt x="815949" y="359918"/>
                </a:lnTo>
                <a:lnTo>
                  <a:pt x="830808" y="378244"/>
                </a:lnTo>
                <a:lnTo>
                  <a:pt x="870953" y="364972"/>
                </a:lnTo>
                <a:lnTo>
                  <a:pt x="866876" y="359918"/>
                </a:lnTo>
                <a:lnTo>
                  <a:pt x="848829" y="337464"/>
                </a:lnTo>
                <a:lnTo>
                  <a:pt x="856157" y="329412"/>
                </a:lnTo>
                <a:lnTo>
                  <a:pt x="856500" y="328942"/>
                </a:lnTo>
                <a:lnTo>
                  <a:pt x="862647" y="320725"/>
                </a:lnTo>
                <a:lnTo>
                  <a:pt x="880033" y="279869"/>
                </a:lnTo>
                <a:lnTo>
                  <a:pt x="881748" y="268554"/>
                </a:lnTo>
                <a:lnTo>
                  <a:pt x="882332" y="256882"/>
                </a:lnTo>
                <a:close/>
              </a:path>
              <a:path w="1914525" h="513715">
                <a:moveTo>
                  <a:pt x="1075118" y="202831"/>
                </a:moveTo>
                <a:lnTo>
                  <a:pt x="1031824" y="202831"/>
                </a:lnTo>
                <a:lnTo>
                  <a:pt x="1031824" y="316928"/>
                </a:lnTo>
                <a:lnTo>
                  <a:pt x="1028026" y="322199"/>
                </a:lnTo>
                <a:lnTo>
                  <a:pt x="1023188" y="326301"/>
                </a:lnTo>
                <a:lnTo>
                  <a:pt x="1017282" y="329260"/>
                </a:lnTo>
                <a:lnTo>
                  <a:pt x="1011593" y="331990"/>
                </a:lnTo>
                <a:lnTo>
                  <a:pt x="1005166" y="333362"/>
                </a:lnTo>
                <a:lnTo>
                  <a:pt x="998004" y="333362"/>
                </a:lnTo>
                <a:lnTo>
                  <a:pt x="965847" y="312826"/>
                </a:lnTo>
                <a:lnTo>
                  <a:pt x="963561" y="298602"/>
                </a:lnTo>
                <a:lnTo>
                  <a:pt x="963561" y="202831"/>
                </a:lnTo>
                <a:lnTo>
                  <a:pt x="920254" y="202831"/>
                </a:lnTo>
                <a:lnTo>
                  <a:pt x="920318" y="306108"/>
                </a:lnTo>
                <a:lnTo>
                  <a:pt x="933107" y="346087"/>
                </a:lnTo>
                <a:lnTo>
                  <a:pt x="967422" y="368604"/>
                </a:lnTo>
                <a:lnTo>
                  <a:pt x="985354" y="370662"/>
                </a:lnTo>
                <a:lnTo>
                  <a:pt x="998575" y="369633"/>
                </a:lnTo>
                <a:lnTo>
                  <a:pt x="1010729" y="366547"/>
                </a:lnTo>
                <a:lnTo>
                  <a:pt x="1021803" y="361416"/>
                </a:lnTo>
                <a:lnTo>
                  <a:pt x="1031824" y="354228"/>
                </a:lnTo>
                <a:lnTo>
                  <a:pt x="1031824" y="367499"/>
                </a:lnTo>
                <a:lnTo>
                  <a:pt x="1075118" y="367499"/>
                </a:lnTo>
                <a:lnTo>
                  <a:pt x="1075118" y="354228"/>
                </a:lnTo>
                <a:lnTo>
                  <a:pt x="1075118" y="333362"/>
                </a:lnTo>
                <a:lnTo>
                  <a:pt x="1075118" y="202831"/>
                </a:lnTo>
                <a:close/>
              </a:path>
              <a:path w="1914525" h="513715">
                <a:moveTo>
                  <a:pt x="1162443" y="202831"/>
                </a:moveTo>
                <a:lnTo>
                  <a:pt x="1119136" y="202831"/>
                </a:lnTo>
                <a:lnTo>
                  <a:pt x="1119136" y="367499"/>
                </a:lnTo>
                <a:lnTo>
                  <a:pt x="1162443" y="367499"/>
                </a:lnTo>
                <a:lnTo>
                  <a:pt x="1162443" y="202831"/>
                </a:lnTo>
                <a:close/>
              </a:path>
              <a:path w="1914525" h="513715">
                <a:moveTo>
                  <a:pt x="1165288" y="151625"/>
                </a:moveTo>
                <a:lnTo>
                  <a:pt x="1162862" y="145821"/>
                </a:lnTo>
                <a:lnTo>
                  <a:pt x="1158024" y="141185"/>
                </a:lnTo>
                <a:lnTo>
                  <a:pt x="1153388" y="136347"/>
                </a:lnTo>
                <a:lnTo>
                  <a:pt x="1147584" y="133921"/>
                </a:lnTo>
                <a:lnTo>
                  <a:pt x="1133894" y="133921"/>
                </a:lnTo>
                <a:lnTo>
                  <a:pt x="1128102" y="136347"/>
                </a:lnTo>
                <a:lnTo>
                  <a:pt x="1123251" y="141185"/>
                </a:lnTo>
                <a:lnTo>
                  <a:pt x="1118400" y="145821"/>
                </a:lnTo>
                <a:lnTo>
                  <a:pt x="1115987" y="151625"/>
                </a:lnTo>
                <a:lnTo>
                  <a:pt x="1115987" y="165328"/>
                </a:lnTo>
                <a:lnTo>
                  <a:pt x="1118400" y="171119"/>
                </a:lnTo>
                <a:lnTo>
                  <a:pt x="1128102" y="180809"/>
                </a:lnTo>
                <a:lnTo>
                  <a:pt x="1133894" y="183235"/>
                </a:lnTo>
                <a:lnTo>
                  <a:pt x="1147584" y="183235"/>
                </a:lnTo>
                <a:lnTo>
                  <a:pt x="1153388" y="180809"/>
                </a:lnTo>
                <a:lnTo>
                  <a:pt x="1158024" y="175958"/>
                </a:lnTo>
                <a:lnTo>
                  <a:pt x="1162862" y="171119"/>
                </a:lnTo>
                <a:lnTo>
                  <a:pt x="1165288" y="165328"/>
                </a:lnTo>
                <a:lnTo>
                  <a:pt x="1165288" y="151625"/>
                </a:lnTo>
                <a:close/>
              </a:path>
              <a:path w="1914525" h="513715">
                <a:moveTo>
                  <a:pt x="1361135" y="367499"/>
                </a:moveTo>
                <a:lnTo>
                  <a:pt x="1361071" y="264109"/>
                </a:lnTo>
                <a:lnTo>
                  <a:pt x="1355610" y="236969"/>
                </a:lnTo>
                <a:lnTo>
                  <a:pt x="1352918" y="231279"/>
                </a:lnTo>
                <a:lnTo>
                  <a:pt x="1322273" y="204470"/>
                </a:lnTo>
                <a:lnTo>
                  <a:pt x="1296022" y="199669"/>
                </a:lnTo>
                <a:lnTo>
                  <a:pt x="1282827" y="200710"/>
                </a:lnTo>
                <a:lnTo>
                  <a:pt x="1270749" y="203860"/>
                </a:lnTo>
                <a:lnTo>
                  <a:pt x="1259763" y="209092"/>
                </a:lnTo>
                <a:lnTo>
                  <a:pt x="1249883" y="216420"/>
                </a:lnTo>
                <a:lnTo>
                  <a:pt x="1249883" y="202831"/>
                </a:lnTo>
                <a:lnTo>
                  <a:pt x="1206576" y="202831"/>
                </a:lnTo>
                <a:lnTo>
                  <a:pt x="1206576" y="367499"/>
                </a:lnTo>
                <a:lnTo>
                  <a:pt x="1249883" y="367499"/>
                </a:lnTo>
                <a:lnTo>
                  <a:pt x="1249883" y="253403"/>
                </a:lnTo>
                <a:lnTo>
                  <a:pt x="1253680" y="248132"/>
                </a:lnTo>
                <a:lnTo>
                  <a:pt x="1258417" y="244132"/>
                </a:lnTo>
                <a:lnTo>
                  <a:pt x="1264107" y="241388"/>
                </a:lnTo>
                <a:lnTo>
                  <a:pt x="1269796" y="238442"/>
                </a:lnTo>
                <a:lnTo>
                  <a:pt x="1276324" y="236969"/>
                </a:lnTo>
                <a:lnTo>
                  <a:pt x="1283703" y="236969"/>
                </a:lnTo>
                <a:lnTo>
                  <a:pt x="1317269" y="264109"/>
                </a:lnTo>
                <a:lnTo>
                  <a:pt x="1317840" y="271729"/>
                </a:lnTo>
                <a:lnTo>
                  <a:pt x="1317840" y="367499"/>
                </a:lnTo>
                <a:lnTo>
                  <a:pt x="1361135" y="367499"/>
                </a:lnTo>
                <a:close/>
              </a:path>
              <a:path w="1914525" h="513715">
                <a:moveTo>
                  <a:pt x="1551178" y="229057"/>
                </a:moveTo>
                <a:lnTo>
                  <a:pt x="1511236" y="203936"/>
                </a:lnTo>
                <a:lnTo>
                  <a:pt x="1482915" y="199669"/>
                </a:lnTo>
                <a:lnTo>
                  <a:pt x="1471041" y="200380"/>
                </a:lnTo>
                <a:lnTo>
                  <a:pt x="1429689" y="217233"/>
                </a:lnTo>
                <a:lnTo>
                  <a:pt x="1403032" y="251663"/>
                </a:lnTo>
                <a:lnTo>
                  <a:pt x="1396619" y="285318"/>
                </a:lnTo>
                <a:lnTo>
                  <a:pt x="1397330" y="297053"/>
                </a:lnTo>
                <a:lnTo>
                  <a:pt x="1414208" y="338086"/>
                </a:lnTo>
                <a:lnTo>
                  <a:pt x="1449070" y="364439"/>
                </a:lnTo>
                <a:lnTo>
                  <a:pt x="1482915" y="370662"/>
                </a:lnTo>
                <a:lnTo>
                  <a:pt x="1492313" y="370192"/>
                </a:lnTo>
                <a:lnTo>
                  <a:pt x="1536014" y="353745"/>
                </a:lnTo>
                <a:lnTo>
                  <a:pt x="1541487" y="332740"/>
                </a:lnTo>
                <a:lnTo>
                  <a:pt x="1524000" y="314401"/>
                </a:lnTo>
                <a:lnTo>
                  <a:pt x="1492186" y="332740"/>
                </a:lnTo>
                <a:lnTo>
                  <a:pt x="1476387" y="332740"/>
                </a:lnTo>
                <a:lnTo>
                  <a:pt x="1445298" y="309651"/>
                </a:lnTo>
                <a:lnTo>
                  <a:pt x="1439608" y="294170"/>
                </a:lnTo>
                <a:lnTo>
                  <a:pt x="1439608" y="276047"/>
                </a:lnTo>
                <a:lnTo>
                  <a:pt x="1461109" y="243598"/>
                </a:lnTo>
                <a:lnTo>
                  <a:pt x="1475435" y="237286"/>
                </a:lnTo>
                <a:lnTo>
                  <a:pt x="1491665" y="237286"/>
                </a:lnTo>
                <a:lnTo>
                  <a:pt x="1498815" y="238963"/>
                </a:lnTo>
                <a:lnTo>
                  <a:pt x="1505356" y="242328"/>
                </a:lnTo>
                <a:lnTo>
                  <a:pt x="1512100" y="245503"/>
                </a:lnTo>
                <a:lnTo>
                  <a:pt x="1518526" y="250444"/>
                </a:lnTo>
                <a:lnTo>
                  <a:pt x="1524635" y="257200"/>
                </a:lnTo>
                <a:lnTo>
                  <a:pt x="1543431" y="237286"/>
                </a:lnTo>
                <a:lnTo>
                  <a:pt x="1551178" y="229057"/>
                </a:lnTo>
                <a:close/>
              </a:path>
              <a:path w="1914525" h="513715">
                <a:moveTo>
                  <a:pt x="1736318" y="202831"/>
                </a:moveTo>
                <a:lnTo>
                  <a:pt x="1693011" y="202831"/>
                </a:lnTo>
                <a:lnTo>
                  <a:pt x="1693011" y="316928"/>
                </a:lnTo>
                <a:lnTo>
                  <a:pt x="1689227" y="322199"/>
                </a:lnTo>
                <a:lnTo>
                  <a:pt x="1684375" y="326301"/>
                </a:lnTo>
                <a:lnTo>
                  <a:pt x="1678470" y="329260"/>
                </a:lnTo>
                <a:lnTo>
                  <a:pt x="1672793" y="331990"/>
                </a:lnTo>
                <a:lnTo>
                  <a:pt x="1666354" y="333362"/>
                </a:lnTo>
                <a:lnTo>
                  <a:pt x="1659191" y="333362"/>
                </a:lnTo>
                <a:lnTo>
                  <a:pt x="1627035" y="312826"/>
                </a:lnTo>
                <a:lnTo>
                  <a:pt x="1624749" y="298602"/>
                </a:lnTo>
                <a:lnTo>
                  <a:pt x="1624749" y="202831"/>
                </a:lnTo>
                <a:lnTo>
                  <a:pt x="1581442" y="202831"/>
                </a:lnTo>
                <a:lnTo>
                  <a:pt x="1581505" y="306108"/>
                </a:lnTo>
                <a:lnTo>
                  <a:pt x="1594294" y="346087"/>
                </a:lnTo>
                <a:lnTo>
                  <a:pt x="1628609" y="368604"/>
                </a:lnTo>
                <a:lnTo>
                  <a:pt x="1646555" y="370662"/>
                </a:lnTo>
                <a:lnTo>
                  <a:pt x="1659763" y="369633"/>
                </a:lnTo>
                <a:lnTo>
                  <a:pt x="1671916" y="366547"/>
                </a:lnTo>
                <a:lnTo>
                  <a:pt x="1683004" y="361416"/>
                </a:lnTo>
                <a:lnTo>
                  <a:pt x="1693011" y="354228"/>
                </a:lnTo>
                <a:lnTo>
                  <a:pt x="1693011" y="367499"/>
                </a:lnTo>
                <a:lnTo>
                  <a:pt x="1736318" y="367499"/>
                </a:lnTo>
                <a:lnTo>
                  <a:pt x="1736318" y="354228"/>
                </a:lnTo>
                <a:lnTo>
                  <a:pt x="1736318" y="333362"/>
                </a:lnTo>
                <a:lnTo>
                  <a:pt x="1736318" y="202831"/>
                </a:lnTo>
                <a:close/>
              </a:path>
              <a:path w="1914525" h="513715">
                <a:moveTo>
                  <a:pt x="1914029" y="316293"/>
                </a:moveTo>
                <a:lnTo>
                  <a:pt x="1893862" y="279400"/>
                </a:lnTo>
                <a:lnTo>
                  <a:pt x="1832178" y="264464"/>
                </a:lnTo>
                <a:lnTo>
                  <a:pt x="1823948" y="263410"/>
                </a:lnTo>
                <a:lnTo>
                  <a:pt x="1818144" y="261620"/>
                </a:lnTo>
                <a:lnTo>
                  <a:pt x="1811413" y="256552"/>
                </a:lnTo>
                <a:lnTo>
                  <a:pt x="1809724" y="253085"/>
                </a:lnTo>
                <a:lnTo>
                  <a:pt x="1809724" y="243814"/>
                </a:lnTo>
                <a:lnTo>
                  <a:pt x="1812048" y="239915"/>
                </a:lnTo>
                <a:lnTo>
                  <a:pt x="1816684" y="236969"/>
                </a:lnTo>
                <a:lnTo>
                  <a:pt x="1821535" y="234010"/>
                </a:lnTo>
                <a:lnTo>
                  <a:pt x="1827847" y="232537"/>
                </a:lnTo>
                <a:lnTo>
                  <a:pt x="1844078" y="232537"/>
                </a:lnTo>
                <a:lnTo>
                  <a:pt x="1886534" y="248653"/>
                </a:lnTo>
                <a:lnTo>
                  <a:pt x="1898484" y="232537"/>
                </a:lnTo>
                <a:lnTo>
                  <a:pt x="1907400" y="220522"/>
                </a:lnTo>
                <a:lnTo>
                  <a:pt x="1899666" y="215646"/>
                </a:lnTo>
                <a:lnTo>
                  <a:pt x="1891665" y="211442"/>
                </a:lnTo>
                <a:lnTo>
                  <a:pt x="1848700" y="200304"/>
                </a:lnTo>
                <a:lnTo>
                  <a:pt x="1839760" y="199986"/>
                </a:lnTo>
                <a:lnTo>
                  <a:pt x="1829523" y="200393"/>
                </a:lnTo>
                <a:lnTo>
                  <a:pt x="1789582" y="214287"/>
                </a:lnTo>
                <a:lnTo>
                  <a:pt x="1771167" y="252133"/>
                </a:lnTo>
                <a:lnTo>
                  <a:pt x="1771954" y="261620"/>
                </a:lnTo>
                <a:lnTo>
                  <a:pt x="1799450" y="294335"/>
                </a:lnTo>
                <a:lnTo>
                  <a:pt x="1859876" y="305968"/>
                </a:lnTo>
                <a:lnTo>
                  <a:pt x="1865033" y="307759"/>
                </a:lnTo>
                <a:lnTo>
                  <a:pt x="1868208" y="310286"/>
                </a:lnTo>
                <a:lnTo>
                  <a:pt x="1871573" y="312826"/>
                </a:lnTo>
                <a:lnTo>
                  <a:pt x="1873262" y="316191"/>
                </a:lnTo>
                <a:lnTo>
                  <a:pt x="1873262" y="325678"/>
                </a:lnTo>
                <a:lnTo>
                  <a:pt x="1870316" y="329996"/>
                </a:lnTo>
                <a:lnTo>
                  <a:pt x="1864410" y="333362"/>
                </a:lnTo>
                <a:lnTo>
                  <a:pt x="1858708" y="336524"/>
                </a:lnTo>
                <a:lnTo>
                  <a:pt x="1851025" y="338112"/>
                </a:lnTo>
                <a:lnTo>
                  <a:pt x="1841334" y="338112"/>
                </a:lnTo>
                <a:lnTo>
                  <a:pt x="1801825" y="327444"/>
                </a:lnTo>
                <a:lnTo>
                  <a:pt x="1787918" y="319138"/>
                </a:lnTo>
                <a:lnTo>
                  <a:pt x="1766430" y="347903"/>
                </a:lnTo>
                <a:lnTo>
                  <a:pt x="1809788" y="367461"/>
                </a:lnTo>
                <a:lnTo>
                  <a:pt x="1841969" y="370662"/>
                </a:lnTo>
                <a:lnTo>
                  <a:pt x="1852104" y="370230"/>
                </a:lnTo>
                <a:lnTo>
                  <a:pt x="1893404" y="355257"/>
                </a:lnTo>
                <a:lnTo>
                  <a:pt x="1913432" y="323989"/>
                </a:lnTo>
                <a:lnTo>
                  <a:pt x="1914029" y="316293"/>
                </a:lnTo>
                <a:close/>
              </a:path>
            </a:pathLst>
          </a:custGeom>
          <a:solidFill>
            <a:srgbClr val="EFF1F8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pic>
        <p:nvPicPr>
          <p:cNvPr id="20" name="bg 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26244" y="6487432"/>
            <a:ext cx="77463" cy="7755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44" b="0" i="0">
                <a:solidFill>
                  <a:schemeClr val="bg1"/>
                </a:solidFill>
                <a:latin typeface="Red Hat Display"/>
                <a:cs typeface="Red Hat Displa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05386" y="2040363"/>
            <a:ext cx="4693111" cy="2230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1" b="1" i="0">
                <a:solidFill>
                  <a:schemeClr val="tx1"/>
                </a:solidFill>
                <a:latin typeface="Red Hat Display"/>
                <a:cs typeface="Red Hat Displa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1165"/>
            <a:ext cx="530352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7/26/22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3494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1E0E5-1CD8-E144-3407-783D6AEE0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2CD7B-8899-E42B-7C14-DBA11E1CE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82B34-AD7E-D47A-BEE8-0FC48152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D4CE4-BAC7-3E51-34F0-88ECD7399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7B052-4EC4-32A9-4439-817A475ED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89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3D3DF-E108-A90E-B6C9-2ED191646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F6EA9-5DF6-A8AC-3B3E-B7858EB19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34DFB-23E9-3B3D-8FAC-021F4E30B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72225-3E22-CE60-EC00-CFA5145FD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0C645-80C1-611A-A76A-38A8DC5D8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41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E8E8-82B5-2267-0766-5FBC01DD5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7B542-AE6D-3368-8381-62D815817E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EB7559-EEDC-114C-A573-8F213D8776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5E7882-EBD3-9561-C060-B750D8D2F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CD1E5A-C598-BD3B-9D86-38B58DCAB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69B37-024A-4D99-7A79-63398B67E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79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69DEA-D348-2B62-549E-591AF98D2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6A9BFB-B64E-7577-22E5-B7378F566B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D2C61B-304B-B6A6-F97C-884B6B3F5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75E415-4525-7822-1FF7-BD4332FBE4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F85C31-A6E9-BB28-3F42-6F7D5062F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C3A1F6-10CE-EE51-1B2E-236C95314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44C2B8-530F-6618-283E-823C03A47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900933-E831-99CF-D286-E7DBC70D6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07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6D32E-7377-286F-FDC8-11B6CAC97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A66069-BB41-6158-E53D-44A57C27F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D66D4D-A870-9618-DF53-DACF4D22D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A8A012-AB84-E0ED-090A-D3AF10F47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40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58C662-0AA1-249C-E48C-A6A4D7DA0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C36D20-875C-8BA7-35BA-DF6E06F62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E3F0A-37C1-63A7-CC5C-E68E8765C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2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E44DE-98DA-6367-0D7D-7003F5C0E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548F7-00B5-E5E5-F352-0FF67AEDF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A57FA1-380A-0838-1CD5-BAF82A9264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B061DD-B8B7-1629-B7D8-28F3970AB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209BCD-E098-D3C2-7F09-33BFE0B6F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97FFFF-BAA1-FC1A-240F-7F9CE3EED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3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0C195-2394-843F-42C5-F101766E3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5337F8-71DC-5B90-523C-9743E81D9B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641EEF-FD53-2B12-A8E0-4C7B997D2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47FE14-6D38-6060-B713-98A82D747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DCC258-D11F-8FC2-859A-AB2D49808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9F66C8-B9BC-518A-7604-52FCE1F77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11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AAE467-9AA6-1980-6D51-19E4A1F96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6CF771-3E06-1CAF-AAD7-CA3B9CA3A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CCA38-3569-2848-6E83-C770E37471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1BCE8-DE12-3145-8D25-5D1AD232718E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1C667-15BD-1F8E-88F7-EE526DFB99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6D707-0BE6-C9C3-DA5E-4271702FFC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21A5C-B1AE-074C-A421-33EFCB29D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5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93704" y="-52171"/>
            <a:ext cx="12379408" cy="6962342"/>
          </a:xfrm>
          <a:custGeom>
            <a:avLst/>
            <a:gdLst/>
            <a:ahLst/>
            <a:cxnLst/>
            <a:rect l="l" t="t" r="r" b="b"/>
            <a:pathLst>
              <a:path w="20104100" h="11306810">
                <a:moveTo>
                  <a:pt x="20104100" y="0"/>
                </a:moveTo>
                <a:lnTo>
                  <a:pt x="0" y="0"/>
                </a:lnTo>
                <a:lnTo>
                  <a:pt x="0" y="11306348"/>
                </a:lnTo>
                <a:lnTo>
                  <a:pt x="20104100" y="11306348"/>
                </a:lnTo>
                <a:lnTo>
                  <a:pt x="20104100" y="0"/>
                </a:lnTo>
                <a:close/>
              </a:path>
            </a:pathLst>
          </a:custGeom>
          <a:solidFill>
            <a:srgbClr val="083358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3" name="object 3"/>
          <p:cNvSpPr txBox="1"/>
          <p:nvPr/>
        </p:nvSpPr>
        <p:spPr>
          <a:xfrm>
            <a:off x="830708" y="3684260"/>
            <a:ext cx="4886900" cy="2370955"/>
          </a:xfrm>
          <a:prstGeom prst="rect">
            <a:avLst/>
          </a:prstGeom>
        </p:spPr>
        <p:txBody>
          <a:bodyPr vert="horz" wrap="square" lIns="0" tIns="7288" rIns="0" bIns="0" rtlCol="0">
            <a:spAutoFit/>
          </a:bodyPr>
          <a:lstStyle/>
          <a:p>
            <a:pPr marL="7671">
              <a:lnSpc>
                <a:spcPts val="9205"/>
              </a:lnSpc>
              <a:spcBef>
                <a:spcPts val="57"/>
              </a:spcBef>
            </a:pPr>
            <a:r>
              <a:rPr sz="8426" b="1" spc="-6" dirty="0">
                <a:solidFill>
                  <a:srgbClr val="FFFFFF"/>
                </a:solidFill>
                <a:latin typeface="RedHatDisplay-Black"/>
                <a:cs typeface="RedHatDisplay-Black"/>
              </a:rPr>
              <a:t>Bra</a:t>
            </a:r>
            <a:r>
              <a:rPr lang="en-GB" sz="8426" b="1" spc="-6" dirty="0">
                <a:solidFill>
                  <a:srgbClr val="FFFFFF"/>
                </a:solidFill>
                <a:latin typeface="RedHatDisplay-Black"/>
                <a:cs typeface="RedHatDisplay-Black"/>
              </a:rPr>
              <a:t>n</a:t>
            </a:r>
            <a:r>
              <a:rPr sz="8426" b="1" spc="-6" dirty="0">
                <a:solidFill>
                  <a:srgbClr val="FFFFFF"/>
                </a:solidFill>
                <a:latin typeface="RedHatDisplay-Black"/>
                <a:cs typeface="RedHatDisplay-Black"/>
              </a:rPr>
              <a:t>d</a:t>
            </a:r>
            <a:endParaRPr sz="8426" dirty="0">
              <a:latin typeface="RedHatDisplay-Black"/>
              <a:cs typeface="RedHatDisplay-Black"/>
            </a:endParaRPr>
          </a:p>
          <a:p>
            <a:pPr marL="7671">
              <a:lnSpc>
                <a:spcPts val="9205"/>
              </a:lnSpc>
            </a:pPr>
            <a:r>
              <a:rPr lang="en-SG" sz="8426" spc="-85" dirty="0">
                <a:solidFill>
                  <a:srgbClr val="FFFFFF"/>
                </a:solidFill>
                <a:latin typeface="Red Hat Display"/>
                <a:cs typeface="Red Hat Display"/>
              </a:rPr>
              <a:t>guidelines</a:t>
            </a:r>
            <a:endParaRPr sz="8426" dirty="0">
              <a:latin typeface="Red Hat Display"/>
              <a:cs typeface="Red Hat Display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17909" y="586466"/>
            <a:ext cx="1506612" cy="291120"/>
          </a:xfrm>
          <a:custGeom>
            <a:avLst/>
            <a:gdLst/>
            <a:ahLst/>
            <a:cxnLst/>
            <a:rect l="l" t="t" r="r" b="b"/>
            <a:pathLst>
              <a:path w="2494279" h="481965">
                <a:moveTo>
                  <a:pt x="2245207" y="364947"/>
                </a:moveTo>
                <a:lnTo>
                  <a:pt x="2202865" y="421613"/>
                </a:lnTo>
                <a:lnTo>
                  <a:pt x="2217497" y="431891"/>
                </a:lnTo>
                <a:lnTo>
                  <a:pt x="2233379" y="440922"/>
                </a:lnTo>
                <a:lnTo>
                  <a:pt x="2268880" y="455250"/>
                </a:lnTo>
                <a:lnTo>
                  <a:pt x="2308578" y="463657"/>
                </a:lnTo>
                <a:lnTo>
                  <a:pt x="2351706" y="466457"/>
                </a:lnTo>
                <a:lnTo>
                  <a:pt x="2371674" y="465600"/>
                </a:lnTo>
                <a:lnTo>
                  <a:pt x="2424568" y="452748"/>
                </a:lnTo>
                <a:lnTo>
                  <a:pt x="2464856" y="426016"/>
                </a:lnTo>
                <a:lnTo>
                  <a:pt x="2483115" y="402308"/>
                </a:lnTo>
                <a:lnTo>
                  <a:pt x="2350455" y="402308"/>
                </a:lnTo>
                <a:lnTo>
                  <a:pt x="2337652" y="401724"/>
                </a:lnTo>
                <a:lnTo>
                  <a:pt x="2298764" y="392966"/>
                </a:lnTo>
                <a:lnTo>
                  <a:pt x="2259068" y="373702"/>
                </a:lnTo>
                <a:lnTo>
                  <a:pt x="2245207" y="364947"/>
                </a:lnTo>
                <a:close/>
              </a:path>
              <a:path w="2494279" h="481965">
                <a:moveTo>
                  <a:pt x="2347346" y="130157"/>
                </a:moveTo>
                <a:lnTo>
                  <a:pt x="2308422" y="133427"/>
                </a:lnTo>
                <a:lnTo>
                  <a:pt x="2260974" y="150125"/>
                </a:lnTo>
                <a:lnTo>
                  <a:pt x="2228396" y="178732"/>
                </a:lnTo>
                <a:lnTo>
                  <a:pt x="2213218" y="217618"/>
                </a:lnTo>
                <a:lnTo>
                  <a:pt x="2212207" y="232917"/>
                </a:lnTo>
                <a:lnTo>
                  <a:pt x="2213763" y="251599"/>
                </a:lnTo>
                <a:lnTo>
                  <a:pt x="2237116" y="296438"/>
                </a:lnTo>
                <a:lnTo>
                  <a:pt x="2287791" y="322828"/>
                </a:lnTo>
                <a:lnTo>
                  <a:pt x="2372877" y="336915"/>
                </a:lnTo>
                <a:lnTo>
                  <a:pt x="2382726" y="338746"/>
                </a:lnTo>
                <a:lnTo>
                  <a:pt x="2413361" y="359132"/>
                </a:lnTo>
                <a:lnTo>
                  <a:pt x="2413361" y="367435"/>
                </a:lnTo>
                <a:lnTo>
                  <a:pt x="2386772" y="397055"/>
                </a:lnTo>
                <a:lnTo>
                  <a:pt x="2350455" y="402308"/>
                </a:lnTo>
                <a:lnTo>
                  <a:pt x="2483115" y="402308"/>
                </a:lnTo>
                <a:lnTo>
                  <a:pt x="2489029" y="388763"/>
                </a:lnTo>
                <a:lnTo>
                  <a:pt x="2492532" y="374478"/>
                </a:lnTo>
                <a:lnTo>
                  <a:pt x="2493699" y="359336"/>
                </a:lnTo>
                <a:lnTo>
                  <a:pt x="2492103" y="341237"/>
                </a:lnTo>
                <a:lnTo>
                  <a:pt x="2468168" y="297682"/>
                </a:lnTo>
                <a:lnTo>
                  <a:pt x="2416904" y="271061"/>
                </a:lnTo>
                <a:lnTo>
                  <a:pt x="2332400" y="257205"/>
                </a:lnTo>
                <a:lnTo>
                  <a:pt x="2321149" y="255375"/>
                </a:lnTo>
                <a:lnTo>
                  <a:pt x="2288185" y="234783"/>
                </a:lnTo>
                <a:lnTo>
                  <a:pt x="2288185" y="226063"/>
                </a:lnTo>
                <a:lnTo>
                  <a:pt x="2318386" y="196484"/>
                </a:lnTo>
                <a:lnTo>
                  <a:pt x="2339248" y="194306"/>
                </a:lnTo>
                <a:lnTo>
                  <a:pt x="2463063" y="194306"/>
                </a:lnTo>
                <a:lnTo>
                  <a:pt x="2480612" y="170641"/>
                </a:lnTo>
                <a:lnTo>
                  <a:pt x="2433329" y="145765"/>
                </a:lnTo>
                <a:lnTo>
                  <a:pt x="2382378" y="132648"/>
                </a:lnTo>
                <a:lnTo>
                  <a:pt x="2364978" y="130779"/>
                </a:lnTo>
                <a:lnTo>
                  <a:pt x="2347346" y="130157"/>
                </a:lnTo>
                <a:close/>
              </a:path>
              <a:path w="2494279" h="481965">
                <a:moveTo>
                  <a:pt x="2463063" y="194306"/>
                </a:moveTo>
                <a:lnTo>
                  <a:pt x="2339248" y="194306"/>
                </a:lnTo>
                <a:lnTo>
                  <a:pt x="2351668" y="194773"/>
                </a:lnTo>
                <a:lnTo>
                  <a:pt x="2364008" y="196173"/>
                </a:lnTo>
                <a:lnTo>
                  <a:pt x="2413362" y="211585"/>
                </a:lnTo>
                <a:lnTo>
                  <a:pt x="2439514" y="226063"/>
                </a:lnTo>
                <a:lnTo>
                  <a:pt x="2463063" y="194306"/>
                </a:lnTo>
                <a:close/>
              </a:path>
              <a:path w="2494279" h="481965">
                <a:moveTo>
                  <a:pt x="1923690" y="135760"/>
                </a:moveTo>
                <a:lnTo>
                  <a:pt x="1838362" y="135760"/>
                </a:lnTo>
                <a:lnTo>
                  <a:pt x="1838362" y="336915"/>
                </a:lnTo>
                <a:lnTo>
                  <a:pt x="1847473" y="388998"/>
                </a:lnTo>
                <a:lnTo>
                  <a:pt x="1874331" y="430334"/>
                </a:lnTo>
                <a:lnTo>
                  <a:pt x="1915160" y="457347"/>
                </a:lnTo>
                <a:lnTo>
                  <a:pt x="1966661" y="466457"/>
                </a:lnTo>
                <a:lnTo>
                  <a:pt x="1992699" y="464434"/>
                </a:lnTo>
                <a:lnTo>
                  <a:pt x="2016637" y="458362"/>
                </a:lnTo>
                <a:lnTo>
                  <a:pt x="2038473" y="448242"/>
                </a:lnTo>
                <a:lnTo>
                  <a:pt x="2058207" y="434071"/>
                </a:lnTo>
                <a:lnTo>
                  <a:pt x="2143528" y="434071"/>
                </a:lnTo>
                <a:lnTo>
                  <a:pt x="2143528" y="392966"/>
                </a:lnTo>
                <a:lnTo>
                  <a:pt x="1991570" y="392966"/>
                </a:lnTo>
                <a:lnTo>
                  <a:pt x="1976781" y="391798"/>
                </a:lnTo>
                <a:lnTo>
                  <a:pt x="1941745" y="374282"/>
                </a:lnTo>
                <a:lnTo>
                  <a:pt x="1924818" y="339255"/>
                </a:lnTo>
                <a:lnTo>
                  <a:pt x="1923690" y="324463"/>
                </a:lnTo>
                <a:lnTo>
                  <a:pt x="1923690" y="135760"/>
                </a:lnTo>
                <a:close/>
              </a:path>
              <a:path w="2494279" h="481965">
                <a:moveTo>
                  <a:pt x="2143528" y="434071"/>
                </a:moveTo>
                <a:lnTo>
                  <a:pt x="2058207" y="434071"/>
                </a:lnTo>
                <a:lnTo>
                  <a:pt x="2058207" y="460231"/>
                </a:lnTo>
                <a:lnTo>
                  <a:pt x="2143528" y="460231"/>
                </a:lnTo>
                <a:lnTo>
                  <a:pt x="2143528" y="434071"/>
                </a:lnTo>
                <a:close/>
              </a:path>
              <a:path w="2494279" h="481965">
                <a:moveTo>
                  <a:pt x="2143528" y="135760"/>
                </a:moveTo>
                <a:lnTo>
                  <a:pt x="2058207" y="135760"/>
                </a:lnTo>
                <a:lnTo>
                  <a:pt x="2058207" y="360587"/>
                </a:lnTo>
                <a:lnTo>
                  <a:pt x="2052214" y="367941"/>
                </a:lnTo>
                <a:lnTo>
                  <a:pt x="2011653" y="390942"/>
                </a:lnTo>
                <a:lnTo>
                  <a:pt x="1991570" y="392966"/>
                </a:lnTo>
                <a:lnTo>
                  <a:pt x="2143528" y="392966"/>
                </a:lnTo>
                <a:lnTo>
                  <a:pt x="2143528" y="135760"/>
                </a:lnTo>
                <a:close/>
              </a:path>
              <a:path w="2494279" h="481965">
                <a:moveTo>
                  <a:pt x="1644232" y="129535"/>
                </a:moveTo>
                <a:lnTo>
                  <a:pt x="1598612" y="135139"/>
                </a:lnTo>
                <a:lnTo>
                  <a:pt x="1557661" y="151957"/>
                </a:lnTo>
                <a:lnTo>
                  <a:pt x="1523101" y="178266"/>
                </a:lnTo>
                <a:lnTo>
                  <a:pt x="1496635" y="212361"/>
                </a:lnTo>
                <a:lnTo>
                  <a:pt x="1479819" y="252841"/>
                </a:lnTo>
                <a:lnTo>
                  <a:pt x="1474213" y="298303"/>
                </a:lnTo>
                <a:lnTo>
                  <a:pt x="1475615" y="321427"/>
                </a:lnTo>
                <a:lnTo>
                  <a:pt x="1486826" y="364401"/>
                </a:lnTo>
                <a:lnTo>
                  <a:pt x="1508856" y="402274"/>
                </a:lnTo>
                <a:lnTo>
                  <a:pt x="1539370" y="432475"/>
                </a:lnTo>
                <a:lnTo>
                  <a:pt x="1577552" y="454195"/>
                </a:lnTo>
                <a:lnTo>
                  <a:pt x="1620839" y="465095"/>
                </a:lnTo>
                <a:lnTo>
                  <a:pt x="1644232" y="466457"/>
                </a:lnTo>
                <a:lnTo>
                  <a:pt x="1662759" y="465523"/>
                </a:lnTo>
                <a:lnTo>
                  <a:pt x="1716480" y="451511"/>
                </a:lnTo>
                <a:lnTo>
                  <a:pt x="1763182" y="421850"/>
                </a:lnTo>
                <a:lnTo>
                  <a:pt x="1776255" y="409162"/>
                </a:lnTo>
                <a:lnTo>
                  <a:pt x="1759629" y="391722"/>
                </a:lnTo>
                <a:lnTo>
                  <a:pt x="1647963" y="391722"/>
                </a:lnTo>
                <a:lnTo>
                  <a:pt x="1635784" y="390983"/>
                </a:lnTo>
                <a:lnTo>
                  <a:pt x="1592773" y="373117"/>
                </a:lnTo>
                <a:lnTo>
                  <a:pt x="1565217" y="335087"/>
                </a:lnTo>
                <a:lnTo>
                  <a:pt x="1558912" y="298303"/>
                </a:lnTo>
                <a:lnTo>
                  <a:pt x="1559612" y="284993"/>
                </a:lnTo>
                <a:lnTo>
                  <a:pt x="1576501" y="239688"/>
                </a:lnTo>
                <a:lnTo>
                  <a:pt x="1611532" y="210650"/>
                </a:lnTo>
                <a:lnTo>
                  <a:pt x="1646098" y="203641"/>
                </a:lnTo>
                <a:lnTo>
                  <a:pt x="1763470" y="203641"/>
                </a:lnTo>
                <a:lnTo>
                  <a:pt x="1778750" y="187452"/>
                </a:lnTo>
                <a:lnTo>
                  <a:pt x="1734843" y="152771"/>
                </a:lnTo>
                <a:lnTo>
                  <a:pt x="1681907" y="133271"/>
                </a:lnTo>
                <a:lnTo>
                  <a:pt x="1663302" y="130469"/>
                </a:lnTo>
                <a:lnTo>
                  <a:pt x="1644232" y="129535"/>
                </a:lnTo>
                <a:close/>
              </a:path>
              <a:path w="2494279" h="481965">
                <a:moveTo>
                  <a:pt x="1725193" y="355598"/>
                </a:moveTo>
                <a:lnTo>
                  <a:pt x="1688447" y="383002"/>
                </a:lnTo>
                <a:lnTo>
                  <a:pt x="1647963" y="391722"/>
                </a:lnTo>
                <a:lnTo>
                  <a:pt x="1759629" y="391722"/>
                </a:lnTo>
                <a:lnTo>
                  <a:pt x="1725193" y="355598"/>
                </a:lnTo>
                <a:close/>
              </a:path>
              <a:path w="2494279" h="481965">
                <a:moveTo>
                  <a:pt x="1763470" y="203641"/>
                </a:moveTo>
                <a:lnTo>
                  <a:pt x="1646098" y="203641"/>
                </a:lnTo>
                <a:lnTo>
                  <a:pt x="1657386" y="204265"/>
                </a:lnTo>
                <a:lnTo>
                  <a:pt x="1668208" y="206135"/>
                </a:lnTo>
                <a:lnTo>
                  <a:pt x="1707911" y="225599"/>
                </a:lnTo>
                <a:lnTo>
                  <a:pt x="1726436" y="242881"/>
                </a:lnTo>
                <a:lnTo>
                  <a:pt x="1763470" y="203641"/>
                </a:lnTo>
                <a:close/>
              </a:path>
              <a:path w="2494279" h="481965">
                <a:moveTo>
                  <a:pt x="1185074" y="135760"/>
                </a:moveTo>
                <a:lnTo>
                  <a:pt x="1099754" y="135760"/>
                </a:lnTo>
                <a:lnTo>
                  <a:pt x="1099754" y="460231"/>
                </a:lnTo>
                <a:lnTo>
                  <a:pt x="1185074" y="460231"/>
                </a:lnTo>
                <a:lnTo>
                  <a:pt x="1185074" y="235405"/>
                </a:lnTo>
                <a:lnTo>
                  <a:pt x="1191030" y="228087"/>
                </a:lnTo>
                <a:lnTo>
                  <a:pt x="1231157" y="205201"/>
                </a:lnTo>
                <a:lnTo>
                  <a:pt x="1251711" y="203019"/>
                </a:lnTo>
                <a:lnTo>
                  <a:pt x="1393409" y="203019"/>
                </a:lnTo>
                <a:lnTo>
                  <a:pt x="1388094" y="191812"/>
                </a:lnTo>
                <a:lnTo>
                  <a:pt x="1379183" y="177995"/>
                </a:lnTo>
                <a:lnTo>
                  <a:pt x="1368637" y="165812"/>
                </a:lnTo>
                <a:lnTo>
                  <a:pt x="1364862" y="162542"/>
                </a:lnTo>
                <a:lnTo>
                  <a:pt x="1185074" y="162542"/>
                </a:lnTo>
                <a:lnTo>
                  <a:pt x="1185074" y="135760"/>
                </a:lnTo>
                <a:close/>
              </a:path>
              <a:path w="2494279" h="481965">
                <a:moveTo>
                  <a:pt x="1393409" y="203019"/>
                </a:moveTo>
                <a:lnTo>
                  <a:pt x="1251711" y="203019"/>
                </a:lnTo>
                <a:lnTo>
                  <a:pt x="1266464" y="204188"/>
                </a:lnTo>
                <a:lnTo>
                  <a:pt x="1279580" y="207692"/>
                </a:lnTo>
                <a:lnTo>
                  <a:pt x="1314461" y="243189"/>
                </a:lnTo>
                <a:lnTo>
                  <a:pt x="1318977" y="271529"/>
                </a:lnTo>
                <a:lnTo>
                  <a:pt x="1318977" y="460231"/>
                </a:lnTo>
                <a:lnTo>
                  <a:pt x="1404290" y="460231"/>
                </a:lnTo>
                <a:lnTo>
                  <a:pt x="1404290" y="259070"/>
                </a:lnTo>
                <a:lnTo>
                  <a:pt x="1403279" y="240387"/>
                </a:lnTo>
                <a:lnTo>
                  <a:pt x="1400244" y="222950"/>
                </a:lnTo>
                <a:lnTo>
                  <a:pt x="1395183" y="206759"/>
                </a:lnTo>
                <a:lnTo>
                  <a:pt x="1393409" y="203019"/>
                </a:lnTo>
                <a:close/>
              </a:path>
              <a:path w="2494279" h="481965">
                <a:moveTo>
                  <a:pt x="1275999" y="129535"/>
                </a:moveTo>
                <a:lnTo>
                  <a:pt x="1250000" y="131598"/>
                </a:lnTo>
                <a:lnTo>
                  <a:pt x="1226180" y="137787"/>
                </a:lnTo>
                <a:lnTo>
                  <a:pt x="1204538" y="148102"/>
                </a:lnTo>
                <a:lnTo>
                  <a:pt x="1185074" y="162542"/>
                </a:lnTo>
                <a:lnTo>
                  <a:pt x="1364862" y="162542"/>
                </a:lnTo>
                <a:lnTo>
                  <a:pt x="1327727" y="138991"/>
                </a:lnTo>
                <a:lnTo>
                  <a:pt x="1275999" y="129535"/>
                </a:lnTo>
                <a:close/>
              </a:path>
              <a:path w="2494279" h="481965">
                <a:moveTo>
                  <a:pt x="969823" y="0"/>
                </a:moveTo>
                <a:lnTo>
                  <a:pt x="929300" y="21600"/>
                </a:lnTo>
                <a:lnTo>
                  <a:pt x="921248" y="48574"/>
                </a:lnTo>
                <a:lnTo>
                  <a:pt x="922142" y="58188"/>
                </a:lnTo>
                <a:lnTo>
                  <a:pt x="951294" y="93567"/>
                </a:lnTo>
                <a:lnTo>
                  <a:pt x="969823" y="97149"/>
                </a:lnTo>
                <a:lnTo>
                  <a:pt x="979667" y="96254"/>
                </a:lnTo>
                <a:lnTo>
                  <a:pt x="1014816" y="67102"/>
                </a:lnTo>
                <a:lnTo>
                  <a:pt x="1018398" y="48574"/>
                </a:lnTo>
                <a:lnTo>
                  <a:pt x="1017502" y="38726"/>
                </a:lnTo>
                <a:lnTo>
                  <a:pt x="988657" y="3579"/>
                </a:lnTo>
                <a:lnTo>
                  <a:pt x="969823" y="0"/>
                </a:lnTo>
                <a:close/>
              </a:path>
              <a:path w="2494279" h="481965">
                <a:moveTo>
                  <a:pt x="1012787" y="135760"/>
                </a:moveTo>
                <a:lnTo>
                  <a:pt x="927466" y="135760"/>
                </a:lnTo>
                <a:lnTo>
                  <a:pt x="927466" y="460224"/>
                </a:lnTo>
                <a:lnTo>
                  <a:pt x="1012787" y="460224"/>
                </a:lnTo>
                <a:lnTo>
                  <a:pt x="1012787" y="135760"/>
                </a:lnTo>
                <a:close/>
              </a:path>
              <a:path w="2494279" h="481965">
                <a:moveTo>
                  <a:pt x="620895" y="135760"/>
                </a:moveTo>
                <a:lnTo>
                  <a:pt x="535574" y="135760"/>
                </a:lnTo>
                <a:lnTo>
                  <a:pt x="535574" y="336915"/>
                </a:lnTo>
                <a:lnTo>
                  <a:pt x="544682" y="388998"/>
                </a:lnTo>
                <a:lnTo>
                  <a:pt x="571539" y="430334"/>
                </a:lnTo>
                <a:lnTo>
                  <a:pt x="612372" y="457347"/>
                </a:lnTo>
                <a:lnTo>
                  <a:pt x="663866" y="466457"/>
                </a:lnTo>
                <a:lnTo>
                  <a:pt x="689903" y="464434"/>
                </a:lnTo>
                <a:lnTo>
                  <a:pt x="713839" y="458362"/>
                </a:lnTo>
                <a:lnTo>
                  <a:pt x="735675" y="448242"/>
                </a:lnTo>
                <a:lnTo>
                  <a:pt x="755412" y="434071"/>
                </a:lnTo>
                <a:lnTo>
                  <a:pt x="840732" y="434071"/>
                </a:lnTo>
                <a:lnTo>
                  <a:pt x="840732" y="392966"/>
                </a:lnTo>
                <a:lnTo>
                  <a:pt x="688782" y="392966"/>
                </a:lnTo>
                <a:lnTo>
                  <a:pt x="673986" y="391798"/>
                </a:lnTo>
                <a:lnTo>
                  <a:pt x="638957" y="374282"/>
                </a:lnTo>
                <a:lnTo>
                  <a:pt x="622024" y="339255"/>
                </a:lnTo>
                <a:lnTo>
                  <a:pt x="620895" y="324463"/>
                </a:lnTo>
                <a:lnTo>
                  <a:pt x="620895" y="135760"/>
                </a:lnTo>
                <a:close/>
              </a:path>
              <a:path w="2494279" h="481965">
                <a:moveTo>
                  <a:pt x="840732" y="434071"/>
                </a:moveTo>
                <a:lnTo>
                  <a:pt x="755412" y="434071"/>
                </a:lnTo>
                <a:lnTo>
                  <a:pt x="755412" y="460231"/>
                </a:lnTo>
                <a:lnTo>
                  <a:pt x="840732" y="460231"/>
                </a:lnTo>
                <a:lnTo>
                  <a:pt x="840732" y="434071"/>
                </a:lnTo>
                <a:close/>
              </a:path>
              <a:path w="2494279" h="481965">
                <a:moveTo>
                  <a:pt x="840732" y="135760"/>
                </a:moveTo>
                <a:lnTo>
                  <a:pt x="755412" y="135760"/>
                </a:lnTo>
                <a:lnTo>
                  <a:pt x="755412" y="360587"/>
                </a:lnTo>
                <a:lnTo>
                  <a:pt x="749417" y="367941"/>
                </a:lnTo>
                <a:lnTo>
                  <a:pt x="708862" y="390942"/>
                </a:lnTo>
                <a:lnTo>
                  <a:pt x="688782" y="392966"/>
                </a:lnTo>
                <a:lnTo>
                  <a:pt x="840732" y="392966"/>
                </a:lnTo>
                <a:lnTo>
                  <a:pt x="840732" y="135760"/>
                </a:lnTo>
                <a:close/>
              </a:path>
              <a:path w="2494279" h="481965">
                <a:moveTo>
                  <a:pt x="430417" y="445279"/>
                </a:moveTo>
                <a:lnTo>
                  <a:pt x="330074" y="445279"/>
                </a:lnTo>
                <a:lnTo>
                  <a:pt x="359344" y="481403"/>
                </a:lnTo>
                <a:lnTo>
                  <a:pt x="438438" y="455250"/>
                </a:lnTo>
                <a:lnTo>
                  <a:pt x="430417" y="445279"/>
                </a:lnTo>
                <a:close/>
              </a:path>
              <a:path w="2494279" h="481965">
                <a:moveTo>
                  <a:pt x="230423" y="17432"/>
                </a:moveTo>
                <a:lnTo>
                  <a:pt x="183562" y="21793"/>
                </a:lnTo>
                <a:lnTo>
                  <a:pt x="140120" y="34873"/>
                </a:lnTo>
                <a:lnTo>
                  <a:pt x="100887" y="55266"/>
                </a:lnTo>
                <a:lnTo>
                  <a:pt x="66636" y="82826"/>
                </a:lnTo>
                <a:lnTo>
                  <a:pt x="38771" y="115988"/>
                </a:lnTo>
                <a:lnTo>
                  <a:pt x="17440" y="154444"/>
                </a:lnTo>
                <a:lnTo>
                  <a:pt x="4358" y="196637"/>
                </a:lnTo>
                <a:lnTo>
                  <a:pt x="0" y="242259"/>
                </a:lnTo>
                <a:lnTo>
                  <a:pt x="1089" y="265534"/>
                </a:lnTo>
                <a:lnTo>
                  <a:pt x="9808" y="309748"/>
                </a:lnTo>
                <a:lnTo>
                  <a:pt x="27288" y="350345"/>
                </a:lnTo>
                <a:lnTo>
                  <a:pt x="51887" y="386154"/>
                </a:lnTo>
                <a:lnTo>
                  <a:pt x="83138" y="416748"/>
                </a:lnTo>
                <a:lnTo>
                  <a:pt x="119882" y="440725"/>
                </a:lnTo>
                <a:lnTo>
                  <a:pt x="161414" y="457620"/>
                </a:lnTo>
                <a:lnTo>
                  <a:pt x="206566" y="466028"/>
                </a:lnTo>
                <a:lnTo>
                  <a:pt x="230423" y="467079"/>
                </a:lnTo>
                <a:lnTo>
                  <a:pt x="243972" y="466689"/>
                </a:lnTo>
                <a:lnTo>
                  <a:pt x="282736" y="460846"/>
                </a:lnTo>
                <a:lnTo>
                  <a:pt x="330074" y="445279"/>
                </a:lnTo>
                <a:lnTo>
                  <a:pt x="430417" y="445279"/>
                </a:lnTo>
                <a:lnTo>
                  <a:pt x="394845" y="401064"/>
                </a:lnTo>
                <a:lnTo>
                  <a:pt x="409285" y="385183"/>
                </a:lnTo>
                <a:lnTo>
                  <a:pt x="409980" y="384253"/>
                </a:lnTo>
                <a:lnTo>
                  <a:pt x="230423" y="384253"/>
                </a:lnTo>
                <a:lnTo>
                  <a:pt x="216022" y="383590"/>
                </a:lnTo>
                <a:lnTo>
                  <a:pt x="175622" y="373660"/>
                </a:lnTo>
                <a:lnTo>
                  <a:pt x="141755" y="352645"/>
                </a:lnTo>
                <a:lnTo>
                  <a:pt x="115837" y="322751"/>
                </a:lnTo>
                <a:lnTo>
                  <a:pt x="98749" y="284994"/>
                </a:lnTo>
                <a:lnTo>
                  <a:pt x="92789" y="242259"/>
                </a:lnTo>
                <a:lnTo>
                  <a:pt x="93452" y="227312"/>
                </a:lnTo>
                <a:lnTo>
                  <a:pt x="103382" y="186208"/>
                </a:lnTo>
                <a:lnTo>
                  <a:pt x="123463" y="151174"/>
                </a:lnTo>
                <a:lnTo>
                  <a:pt x="152267" y="124240"/>
                </a:lnTo>
                <a:lnTo>
                  <a:pt x="188620" y="106571"/>
                </a:lnTo>
                <a:lnTo>
                  <a:pt x="230423" y="100266"/>
                </a:lnTo>
                <a:lnTo>
                  <a:pt x="410364" y="100266"/>
                </a:lnTo>
                <a:lnTo>
                  <a:pt x="409201" y="98745"/>
                </a:lnTo>
                <a:lnTo>
                  <a:pt x="377949" y="68150"/>
                </a:lnTo>
                <a:lnTo>
                  <a:pt x="341205" y="44174"/>
                </a:lnTo>
                <a:lnTo>
                  <a:pt x="299439" y="27243"/>
                </a:lnTo>
                <a:lnTo>
                  <a:pt x="254284" y="18523"/>
                </a:lnTo>
                <a:lnTo>
                  <a:pt x="230423" y="17432"/>
                </a:lnTo>
                <a:close/>
              </a:path>
              <a:path w="2494279" h="481965">
                <a:moveTo>
                  <a:pt x="306402" y="290834"/>
                </a:moveTo>
                <a:lnTo>
                  <a:pt x="227943" y="316987"/>
                </a:lnTo>
                <a:lnTo>
                  <a:pt x="274638" y="375533"/>
                </a:lnTo>
                <a:lnTo>
                  <a:pt x="268002" y="378437"/>
                </a:lnTo>
                <a:lnTo>
                  <a:pt x="260943" y="380720"/>
                </a:lnTo>
                <a:lnTo>
                  <a:pt x="253467" y="382380"/>
                </a:lnTo>
                <a:lnTo>
                  <a:pt x="246407" y="383624"/>
                </a:lnTo>
                <a:lnTo>
                  <a:pt x="238733" y="384253"/>
                </a:lnTo>
                <a:lnTo>
                  <a:pt x="409980" y="384253"/>
                </a:lnTo>
                <a:lnTo>
                  <a:pt x="422088" y="368056"/>
                </a:lnTo>
                <a:lnTo>
                  <a:pt x="433257" y="349685"/>
                </a:lnTo>
                <a:lnTo>
                  <a:pt x="442489" y="330689"/>
                </a:lnTo>
                <a:lnTo>
                  <a:pt x="338787" y="330689"/>
                </a:lnTo>
                <a:lnTo>
                  <a:pt x="306402" y="290834"/>
                </a:lnTo>
                <a:close/>
              </a:path>
              <a:path w="2494279" h="481965">
                <a:moveTo>
                  <a:pt x="410364" y="100266"/>
                </a:moveTo>
                <a:lnTo>
                  <a:pt x="230423" y="100266"/>
                </a:lnTo>
                <a:lnTo>
                  <a:pt x="245057" y="100966"/>
                </a:lnTo>
                <a:lnTo>
                  <a:pt x="259069" y="103068"/>
                </a:lnTo>
                <a:lnTo>
                  <a:pt x="297299" y="117312"/>
                </a:lnTo>
                <a:lnTo>
                  <a:pt x="328823" y="141364"/>
                </a:lnTo>
                <a:lnTo>
                  <a:pt x="352296" y="173596"/>
                </a:lnTo>
                <a:lnTo>
                  <a:pt x="366036" y="212988"/>
                </a:lnTo>
                <a:lnTo>
                  <a:pt x="368685" y="242259"/>
                </a:lnTo>
                <a:lnTo>
                  <a:pt x="368178" y="254832"/>
                </a:lnTo>
                <a:lnTo>
                  <a:pt x="356423" y="301149"/>
                </a:lnTo>
                <a:lnTo>
                  <a:pt x="338787" y="330689"/>
                </a:lnTo>
                <a:lnTo>
                  <a:pt x="442489" y="330689"/>
                </a:lnTo>
                <a:lnTo>
                  <a:pt x="456338" y="287562"/>
                </a:lnTo>
                <a:lnTo>
                  <a:pt x="460853" y="242259"/>
                </a:lnTo>
                <a:lnTo>
                  <a:pt x="459763" y="219019"/>
                </a:lnTo>
                <a:lnTo>
                  <a:pt x="451045" y="175112"/>
                </a:lnTo>
                <a:lnTo>
                  <a:pt x="433802" y="134554"/>
                </a:lnTo>
                <a:lnTo>
                  <a:pt x="422396" y="115988"/>
                </a:lnTo>
                <a:lnTo>
                  <a:pt x="410364" y="1002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5" name="object 5"/>
          <p:cNvGrpSpPr/>
          <p:nvPr/>
        </p:nvGrpSpPr>
        <p:grpSpPr>
          <a:xfrm>
            <a:off x="846161" y="427072"/>
            <a:ext cx="608321" cy="611390"/>
            <a:chOff x="1360649" y="707042"/>
            <a:chExt cx="1007110" cy="1012190"/>
          </a:xfrm>
        </p:grpSpPr>
        <p:sp>
          <p:nvSpPr>
            <p:cNvPr id="6" name="object 6"/>
            <p:cNvSpPr/>
            <p:nvPr/>
          </p:nvSpPr>
          <p:spPr>
            <a:xfrm>
              <a:off x="1360649" y="707042"/>
              <a:ext cx="1007110" cy="1012190"/>
            </a:xfrm>
            <a:custGeom>
              <a:avLst/>
              <a:gdLst/>
              <a:ahLst/>
              <a:cxnLst/>
              <a:rect l="l" t="t" r="r" b="b"/>
              <a:pathLst>
                <a:path w="1007110" h="1012189">
                  <a:moveTo>
                    <a:pt x="503358" y="0"/>
                  </a:moveTo>
                  <a:lnTo>
                    <a:pt x="454882" y="2316"/>
                  </a:lnTo>
                  <a:lnTo>
                    <a:pt x="407709" y="9124"/>
                  </a:lnTo>
                  <a:lnTo>
                    <a:pt x="362051" y="20211"/>
                  </a:lnTo>
                  <a:lnTo>
                    <a:pt x="318118" y="35365"/>
                  </a:lnTo>
                  <a:lnTo>
                    <a:pt x="276122" y="54375"/>
                  </a:lnTo>
                  <a:lnTo>
                    <a:pt x="236273" y="77028"/>
                  </a:lnTo>
                  <a:lnTo>
                    <a:pt x="198783" y="103112"/>
                  </a:lnTo>
                  <a:lnTo>
                    <a:pt x="163862" y="132415"/>
                  </a:lnTo>
                  <a:lnTo>
                    <a:pt x="131721" y="164725"/>
                  </a:lnTo>
                  <a:lnTo>
                    <a:pt x="102572" y="199830"/>
                  </a:lnTo>
                  <a:lnTo>
                    <a:pt x="76624" y="237517"/>
                  </a:lnTo>
                  <a:lnTo>
                    <a:pt x="54090" y="277576"/>
                  </a:lnTo>
                  <a:lnTo>
                    <a:pt x="35180" y="319793"/>
                  </a:lnTo>
                  <a:lnTo>
                    <a:pt x="20105" y="363957"/>
                  </a:lnTo>
                  <a:lnTo>
                    <a:pt x="9076" y="409856"/>
                  </a:lnTo>
                  <a:lnTo>
                    <a:pt x="2304" y="457277"/>
                  </a:lnTo>
                  <a:lnTo>
                    <a:pt x="0" y="506008"/>
                  </a:lnTo>
                  <a:lnTo>
                    <a:pt x="2304" y="554741"/>
                  </a:lnTo>
                  <a:lnTo>
                    <a:pt x="9076" y="602162"/>
                  </a:lnTo>
                  <a:lnTo>
                    <a:pt x="20105" y="648061"/>
                  </a:lnTo>
                  <a:lnTo>
                    <a:pt x="35180" y="692225"/>
                  </a:lnTo>
                  <a:lnTo>
                    <a:pt x="54090" y="734442"/>
                  </a:lnTo>
                  <a:lnTo>
                    <a:pt x="76624" y="774500"/>
                  </a:lnTo>
                  <a:lnTo>
                    <a:pt x="102572" y="812187"/>
                  </a:lnTo>
                  <a:lnTo>
                    <a:pt x="131721" y="847291"/>
                  </a:lnTo>
                  <a:lnTo>
                    <a:pt x="163862" y="879600"/>
                  </a:lnTo>
                  <a:lnTo>
                    <a:pt x="198783" y="908902"/>
                  </a:lnTo>
                  <a:lnTo>
                    <a:pt x="236273" y="934985"/>
                  </a:lnTo>
                  <a:lnTo>
                    <a:pt x="276122" y="957637"/>
                  </a:lnTo>
                  <a:lnTo>
                    <a:pt x="318118" y="976646"/>
                  </a:lnTo>
                  <a:lnTo>
                    <a:pt x="362051" y="991799"/>
                  </a:lnTo>
                  <a:lnTo>
                    <a:pt x="407709" y="1002886"/>
                  </a:lnTo>
                  <a:lnTo>
                    <a:pt x="454882" y="1009693"/>
                  </a:lnTo>
                  <a:lnTo>
                    <a:pt x="503358" y="1012010"/>
                  </a:lnTo>
                  <a:lnTo>
                    <a:pt x="551029" y="1009770"/>
                  </a:lnTo>
                  <a:lnTo>
                    <a:pt x="597443" y="1003187"/>
                  </a:lnTo>
                  <a:lnTo>
                    <a:pt x="642400" y="992460"/>
                  </a:lnTo>
                  <a:lnTo>
                    <a:pt x="685699" y="977790"/>
                  </a:lnTo>
                  <a:lnTo>
                    <a:pt x="727139" y="959378"/>
                  </a:lnTo>
                  <a:lnTo>
                    <a:pt x="714975" y="939589"/>
                  </a:lnTo>
                  <a:lnTo>
                    <a:pt x="705908" y="917948"/>
                  </a:lnTo>
                  <a:lnTo>
                    <a:pt x="700243" y="894759"/>
                  </a:lnTo>
                  <a:lnTo>
                    <a:pt x="698287" y="870327"/>
                  </a:lnTo>
                  <a:lnTo>
                    <a:pt x="706026" y="822347"/>
                  </a:lnTo>
                  <a:lnTo>
                    <a:pt x="727576" y="780678"/>
                  </a:lnTo>
                  <a:lnTo>
                    <a:pt x="747091" y="761164"/>
                  </a:lnTo>
                  <a:lnTo>
                    <a:pt x="503358" y="761164"/>
                  </a:lnTo>
                  <a:lnTo>
                    <a:pt x="458295" y="757094"/>
                  </a:lnTo>
                  <a:lnTo>
                    <a:pt x="415749" y="745344"/>
                  </a:lnTo>
                  <a:lnTo>
                    <a:pt x="376462" y="726604"/>
                  </a:lnTo>
                  <a:lnTo>
                    <a:pt x="341180" y="701564"/>
                  </a:lnTo>
                  <a:lnTo>
                    <a:pt x="310645" y="670914"/>
                  </a:lnTo>
                  <a:lnTo>
                    <a:pt x="285601" y="635343"/>
                  </a:lnTo>
                  <a:lnTo>
                    <a:pt x="266792" y="595542"/>
                  </a:lnTo>
                  <a:lnTo>
                    <a:pt x="254961" y="552200"/>
                  </a:lnTo>
                  <a:lnTo>
                    <a:pt x="250852" y="506008"/>
                  </a:lnTo>
                  <a:lnTo>
                    <a:pt x="254961" y="459816"/>
                  </a:lnTo>
                  <a:lnTo>
                    <a:pt x="266792" y="416474"/>
                  </a:lnTo>
                  <a:lnTo>
                    <a:pt x="285601" y="376673"/>
                  </a:lnTo>
                  <a:lnTo>
                    <a:pt x="310645" y="341102"/>
                  </a:lnTo>
                  <a:lnTo>
                    <a:pt x="341180" y="310452"/>
                  </a:lnTo>
                  <a:lnTo>
                    <a:pt x="376462" y="285412"/>
                  </a:lnTo>
                  <a:lnTo>
                    <a:pt x="415749" y="266672"/>
                  </a:lnTo>
                  <a:lnTo>
                    <a:pt x="458295" y="254922"/>
                  </a:lnTo>
                  <a:lnTo>
                    <a:pt x="503358" y="250852"/>
                  </a:lnTo>
                  <a:lnTo>
                    <a:pt x="937593" y="250852"/>
                  </a:lnTo>
                  <a:lnTo>
                    <a:pt x="930092" y="237517"/>
                  </a:lnTo>
                  <a:lnTo>
                    <a:pt x="904145" y="199830"/>
                  </a:lnTo>
                  <a:lnTo>
                    <a:pt x="874995" y="164725"/>
                  </a:lnTo>
                  <a:lnTo>
                    <a:pt x="842854" y="132415"/>
                  </a:lnTo>
                  <a:lnTo>
                    <a:pt x="807933" y="103112"/>
                  </a:lnTo>
                  <a:lnTo>
                    <a:pt x="770443" y="77028"/>
                  </a:lnTo>
                  <a:lnTo>
                    <a:pt x="730594" y="54375"/>
                  </a:lnTo>
                  <a:lnTo>
                    <a:pt x="688598" y="35365"/>
                  </a:lnTo>
                  <a:lnTo>
                    <a:pt x="644665" y="20211"/>
                  </a:lnTo>
                  <a:lnTo>
                    <a:pt x="599007" y="9124"/>
                  </a:lnTo>
                  <a:lnTo>
                    <a:pt x="551835" y="2316"/>
                  </a:lnTo>
                  <a:lnTo>
                    <a:pt x="503358" y="0"/>
                  </a:lnTo>
                  <a:close/>
                </a:path>
                <a:path w="1007110" h="1012189">
                  <a:moveTo>
                    <a:pt x="937593" y="250852"/>
                  </a:moveTo>
                  <a:lnTo>
                    <a:pt x="503358" y="250852"/>
                  </a:lnTo>
                  <a:lnTo>
                    <a:pt x="548419" y="254922"/>
                  </a:lnTo>
                  <a:lnTo>
                    <a:pt x="590965" y="266672"/>
                  </a:lnTo>
                  <a:lnTo>
                    <a:pt x="630251" y="285412"/>
                  </a:lnTo>
                  <a:lnTo>
                    <a:pt x="665533" y="310452"/>
                  </a:lnTo>
                  <a:lnTo>
                    <a:pt x="696069" y="341102"/>
                  </a:lnTo>
                  <a:lnTo>
                    <a:pt x="721114" y="376673"/>
                  </a:lnTo>
                  <a:lnTo>
                    <a:pt x="739924" y="416474"/>
                  </a:lnTo>
                  <a:lnTo>
                    <a:pt x="751755" y="459816"/>
                  </a:lnTo>
                  <a:lnTo>
                    <a:pt x="755864" y="506008"/>
                  </a:lnTo>
                  <a:lnTo>
                    <a:pt x="751755" y="552200"/>
                  </a:lnTo>
                  <a:lnTo>
                    <a:pt x="739924" y="595542"/>
                  </a:lnTo>
                  <a:lnTo>
                    <a:pt x="721114" y="635343"/>
                  </a:lnTo>
                  <a:lnTo>
                    <a:pt x="696069" y="670914"/>
                  </a:lnTo>
                  <a:lnTo>
                    <a:pt x="665533" y="701564"/>
                  </a:lnTo>
                  <a:lnTo>
                    <a:pt x="630251" y="726604"/>
                  </a:lnTo>
                  <a:lnTo>
                    <a:pt x="590965" y="745344"/>
                  </a:lnTo>
                  <a:lnTo>
                    <a:pt x="548419" y="757094"/>
                  </a:lnTo>
                  <a:lnTo>
                    <a:pt x="503358" y="761164"/>
                  </a:lnTo>
                  <a:lnTo>
                    <a:pt x="747091" y="761164"/>
                  </a:lnTo>
                  <a:lnTo>
                    <a:pt x="760437" y="747819"/>
                  </a:lnTo>
                  <a:lnTo>
                    <a:pt x="802108" y="726270"/>
                  </a:lnTo>
                  <a:lnTo>
                    <a:pt x="850088" y="718532"/>
                  </a:lnTo>
                  <a:lnTo>
                    <a:pt x="959756" y="718532"/>
                  </a:lnTo>
                  <a:lnTo>
                    <a:pt x="965802" y="706158"/>
                  </a:lnTo>
                  <a:lnTo>
                    <a:pt x="983301" y="658986"/>
                  </a:lnTo>
                  <a:lnTo>
                    <a:pt x="996131" y="609724"/>
                  </a:lnTo>
                  <a:lnTo>
                    <a:pt x="1004026" y="558642"/>
                  </a:lnTo>
                  <a:lnTo>
                    <a:pt x="1006717" y="506008"/>
                  </a:lnTo>
                  <a:lnTo>
                    <a:pt x="1004412" y="457277"/>
                  </a:lnTo>
                  <a:lnTo>
                    <a:pt x="997640" y="409856"/>
                  </a:lnTo>
                  <a:lnTo>
                    <a:pt x="986611" y="363957"/>
                  </a:lnTo>
                  <a:lnTo>
                    <a:pt x="971536" y="319793"/>
                  </a:lnTo>
                  <a:lnTo>
                    <a:pt x="952626" y="277576"/>
                  </a:lnTo>
                  <a:lnTo>
                    <a:pt x="937593" y="250852"/>
                  </a:lnTo>
                  <a:close/>
                </a:path>
                <a:path w="1007110" h="1012189">
                  <a:moveTo>
                    <a:pt x="959756" y="718532"/>
                  </a:moveTo>
                  <a:lnTo>
                    <a:pt x="850088" y="718532"/>
                  </a:lnTo>
                  <a:lnTo>
                    <a:pt x="876057" y="720744"/>
                  </a:lnTo>
                  <a:lnTo>
                    <a:pt x="900592" y="727135"/>
                  </a:lnTo>
                  <a:lnTo>
                    <a:pt x="923329" y="737334"/>
                  </a:lnTo>
                  <a:lnTo>
                    <a:pt x="943903" y="750974"/>
                  </a:lnTo>
                  <a:lnTo>
                    <a:pt x="959756" y="7185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89297" y="1455931"/>
              <a:ext cx="251679" cy="253000"/>
            </a:xfrm>
            <a:prstGeom prst="rect">
              <a:avLst/>
            </a:prstGeom>
          </p:spPr>
        </p:pic>
      </p:grpSp>
      <p:sp>
        <p:nvSpPr>
          <p:cNvPr id="8" name="object 8"/>
          <p:cNvSpPr/>
          <p:nvPr/>
        </p:nvSpPr>
        <p:spPr>
          <a:xfrm>
            <a:off x="24292" y="1413326"/>
            <a:ext cx="12143416" cy="13041"/>
          </a:xfrm>
          <a:custGeom>
            <a:avLst/>
            <a:gdLst/>
            <a:ahLst/>
            <a:cxnLst/>
            <a:rect l="l" t="t" r="r" b="b"/>
            <a:pathLst>
              <a:path w="20104100" h="21589">
                <a:moveTo>
                  <a:pt x="20104100" y="0"/>
                </a:moveTo>
                <a:lnTo>
                  <a:pt x="0" y="0"/>
                </a:lnTo>
                <a:lnTo>
                  <a:pt x="0" y="21199"/>
                </a:lnTo>
                <a:lnTo>
                  <a:pt x="20104100" y="21199"/>
                </a:lnTo>
                <a:lnTo>
                  <a:pt x="201041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F97AAD32-88CF-6876-1ABA-6E00FA1154C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4931401" y="585687"/>
            <a:ext cx="16894366" cy="35266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4806294">
              <a:lnSpc>
                <a:spcPct val="100000"/>
              </a:lnSpc>
              <a:spcBef>
                <a:spcPts val="110"/>
              </a:spcBef>
            </a:pPr>
            <a:r>
              <a:rPr sz="2200" b="1" dirty="0">
                <a:solidFill>
                  <a:schemeClr val="bg1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MAY</a:t>
            </a:r>
            <a:r>
              <a:rPr sz="2200" b="1" spc="-150" dirty="0">
                <a:solidFill>
                  <a:schemeClr val="bg1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 </a:t>
            </a:r>
            <a:r>
              <a:rPr sz="2200" b="1" spc="-20" dirty="0">
                <a:solidFill>
                  <a:schemeClr val="bg1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22158" y="535292"/>
            <a:ext cx="1216259" cy="627865"/>
          </a:xfrm>
          <a:prstGeom prst="rect">
            <a:avLst/>
          </a:prstGeom>
        </p:spPr>
        <p:txBody>
          <a:bodyPr vert="horz" wrap="square" lIns="0" tIns="9589" rIns="0" bIns="0" rtlCol="0" anchor="ctr">
            <a:spAutoFit/>
          </a:bodyPr>
          <a:lstStyle/>
          <a:p>
            <a:pPr marL="7671">
              <a:lnSpc>
                <a:spcPct val="100000"/>
              </a:lnSpc>
              <a:spcBef>
                <a:spcPts val="76"/>
              </a:spcBef>
            </a:pPr>
            <a:r>
              <a:rPr sz="4017" spc="-18" dirty="0">
                <a:solidFill>
                  <a:srgbClr val="222F3E"/>
                </a:solidFill>
              </a:rPr>
              <a:t>Logo</a:t>
            </a:r>
            <a:endParaRPr sz="4017"/>
          </a:p>
        </p:txBody>
      </p:sp>
      <p:sp>
        <p:nvSpPr>
          <p:cNvPr id="3" name="object 3"/>
          <p:cNvSpPr/>
          <p:nvPr/>
        </p:nvSpPr>
        <p:spPr>
          <a:xfrm>
            <a:off x="23121" y="1406141"/>
            <a:ext cx="12146101" cy="0"/>
          </a:xfrm>
          <a:custGeom>
            <a:avLst/>
            <a:gdLst/>
            <a:ahLst/>
            <a:cxnLst/>
            <a:rect l="l" t="t" r="r" b="b"/>
            <a:pathLst>
              <a:path w="20108545">
                <a:moveTo>
                  <a:pt x="0" y="0"/>
                </a:moveTo>
                <a:lnTo>
                  <a:pt x="20107980" y="0"/>
                </a:lnTo>
              </a:path>
            </a:pathLst>
          </a:custGeom>
          <a:ln w="21199">
            <a:solidFill>
              <a:srgbClr val="EFF1F8"/>
            </a:solidFill>
          </a:ln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4" name="object 4"/>
          <p:cNvSpPr txBox="1"/>
          <p:nvPr/>
        </p:nvSpPr>
        <p:spPr>
          <a:xfrm>
            <a:off x="2555818" y="534128"/>
            <a:ext cx="1587543" cy="627865"/>
          </a:xfrm>
          <a:prstGeom prst="rect">
            <a:avLst/>
          </a:prstGeom>
        </p:spPr>
        <p:txBody>
          <a:bodyPr vert="horz" wrap="square" lIns="0" tIns="9589" rIns="0" bIns="0" rtlCol="0">
            <a:spAutoFit/>
          </a:bodyPr>
          <a:lstStyle/>
          <a:p>
            <a:pPr marL="7671">
              <a:spcBef>
                <a:spcPts val="76"/>
              </a:spcBef>
            </a:pPr>
            <a:r>
              <a:rPr sz="4017" spc="-6" dirty="0">
                <a:solidFill>
                  <a:srgbClr val="222F3E"/>
                </a:solidFill>
                <a:latin typeface="Red Hat Display"/>
                <a:cs typeface="Red Hat Display"/>
              </a:rPr>
              <a:t>misuse</a:t>
            </a:r>
            <a:endParaRPr sz="4017">
              <a:latin typeface="Red Hat Display"/>
              <a:cs typeface="Red Hat Display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45889" y="805470"/>
            <a:ext cx="127542" cy="12754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1333650" y="2050741"/>
            <a:ext cx="983440" cy="235504"/>
          </a:xfrm>
          <a:custGeom>
            <a:avLst/>
            <a:gdLst/>
            <a:ahLst/>
            <a:cxnLst/>
            <a:rect l="l" t="t" r="r" b="b"/>
            <a:pathLst>
              <a:path w="1628139" h="389889">
                <a:moveTo>
                  <a:pt x="1465747" y="295116"/>
                </a:moveTo>
                <a:lnTo>
                  <a:pt x="1438103" y="340949"/>
                </a:lnTo>
                <a:lnTo>
                  <a:pt x="1447658" y="349256"/>
                </a:lnTo>
                <a:lnTo>
                  <a:pt x="1458026" y="356557"/>
                </a:lnTo>
                <a:lnTo>
                  <a:pt x="1493882" y="372110"/>
                </a:lnTo>
                <a:lnTo>
                  <a:pt x="1535274" y="377208"/>
                </a:lnTo>
                <a:lnTo>
                  <a:pt x="1548312" y="376515"/>
                </a:lnTo>
                <a:lnTo>
                  <a:pt x="1592678" y="359863"/>
                </a:lnTo>
                <a:lnTo>
                  <a:pt x="1621065" y="325333"/>
                </a:lnTo>
                <a:lnTo>
                  <a:pt x="1534462" y="325333"/>
                </a:lnTo>
                <a:lnTo>
                  <a:pt x="1526100" y="324861"/>
                </a:lnTo>
                <a:lnTo>
                  <a:pt x="1483641" y="308337"/>
                </a:lnTo>
                <a:lnTo>
                  <a:pt x="1474797" y="302198"/>
                </a:lnTo>
                <a:lnTo>
                  <a:pt x="1465747" y="295116"/>
                </a:lnTo>
                <a:close/>
              </a:path>
              <a:path w="1628139" h="389889">
                <a:moveTo>
                  <a:pt x="1532427" y="105255"/>
                </a:moveTo>
                <a:lnTo>
                  <a:pt x="1485265" y="115833"/>
                </a:lnTo>
                <a:lnTo>
                  <a:pt x="1454773" y="144537"/>
                </a:lnTo>
                <a:lnTo>
                  <a:pt x="1444202" y="188349"/>
                </a:lnTo>
                <a:lnTo>
                  <a:pt x="1445219" y="203460"/>
                </a:lnTo>
                <a:lnTo>
                  <a:pt x="1460462" y="239722"/>
                </a:lnTo>
                <a:lnTo>
                  <a:pt x="1493546" y="261061"/>
                </a:lnTo>
                <a:lnTo>
                  <a:pt x="1558311" y="274136"/>
                </a:lnTo>
                <a:lnTo>
                  <a:pt x="1564954" y="276991"/>
                </a:lnTo>
                <a:lnTo>
                  <a:pt x="1569024" y="281019"/>
                </a:lnTo>
                <a:lnTo>
                  <a:pt x="1573356" y="285047"/>
                </a:lnTo>
                <a:lnTo>
                  <a:pt x="1575525" y="290417"/>
                </a:lnTo>
                <a:lnTo>
                  <a:pt x="1575525" y="305525"/>
                </a:lnTo>
                <a:lnTo>
                  <a:pt x="1571730" y="312408"/>
                </a:lnTo>
                <a:lnTo>
                  <a:pt x="1534462" y="325333"/>
                </a:lnTo>
                <a:lnTo>
                  <a:pt x="1621065" y="325333"/>
                </a:lnTo>
                <a:lnTo>
                  <a:pt x="1624924" y="314381"/>
                </a:lnTo>
                <a:lnTo>
                  <a:pt x="1627210" y="302829"/>
                </a:lnTo>
                <a:lnTo>
                  <a:pt x="1627972" y="290587"/>
                </a:lnTo>
                <a:lnTo>
                  <a:pt x="1626931" y="275951"/>
                </a:lnTo>
                <a:lnTo>
                  <a:pt x="1611302" y="240726"/>
                </a:lnTo>
                <a:lnTo>
                  <a:pt x="1577836" y="219197"/>
                </a:lnTo>
                <a:lnTo>
                  <a:pt x="1522668" y="207994"/>
                </a:lnTo>
                <a:lnTo>
                  <a:pt x="1512096" y="206312"/>
                </a:lnTo>
                <a:lnTo>
                  <a:pt x="1504641" y="203457"/>
                </a:lnTo>
                <a:lnTo>
                  <a:pt x="1495971" y="195401"/>
                </a:lnTo>
                <a:lnTo>
                  <a:pt x="1493808" y="189861"/>
                </a:lnTo>
                <a:lnTo>
                  <a:pt x="1493808" y="175085"/>
                </a:lnTo>
                <a:lnTo>
                  <a:pt x="1496783" y="168881"/>
                </a:lnTo>
                <a:lnTo>
                  <a:pt x="1502747" y="164175"/>
                </a:lnTo>
                <a:lnTo>
                  <a:pt x="1508987" y="159476"/>
                </a:lnTo>
                <a:lnTo>
                  <a:pt x="1517114" y="157129"/>
                </a:lnTo>
                <a:lnTo>
                  <a:pt x="1607970" y="157129"/>
                </a:lnTo>
                <a:lnTo>
                  <a:pt x="1619429" y="137986"/>
                </a:lnTo>
                <a:lnTo>
                  <a:pt x="1577560" y="113310"/>
                </a:lnTo>
                <a:lnTo>
                  <a:pt x="1543940" y="105758"/>
                </a:lnTo>
                <a:lnTo>
                  <a:pt x="1532427" y="105255"/>
                </a:lnTo>
                <a:close/>
              </a:path>
              <a:path w="1628139" h="389889">
                <a:moveTo>
                  <a:pt x="1607970" y="157129"/>
                </a:moveTo>
                <a:lnTo>
                  <a:pt x="1527141" y="157129"/>
                </a:lnTo>
                <a:lnTo>
                  <a:pt x="1535250" y="157507"/>
                </a:lnTo>
                <a:lnTo>
                  <a:pt x="1543306" y="158640"/>
                </a:lnTo>
                <a:lnTo>
                  <a:pt x="1583960" y="176485"/>
                </a:lnTo>
                <a:lnTo>
                  <a:pt x="1592598" y="182809"/>
                </a:lnTo>
                <a:lnTo>
                  <a:pt x="1607970" y="157129"/>
                </a:lnTo>
                <a:close/>
              </a:path>
              <a:path w="1628139" h="389889">
                <a:moveTo>
                  <a:pt x="1255852" y="109784"/>
                </a:moveTo>
                <a:lnTo>
                  <a:pt x="1200147" y="109784"/>
                </a:lnTo>
                <a:lnTo>
                  <a:pt x="1200231" y="274343"/>
                </a:lnTo>
                <a:lnTo>
                  <a:pt x="1206095" y="314569"/>
                </a:lnTo>
                <a:lnTo>
                  <a:pt x="1231531" y="356684"/>
                </a:lnTo>
                <a:lnTo>
                  <a:pt x="1272037" y="376389"/>
                </a:lnTo>
                <a:lnTo>
                  <a:pt x="1283906" y="377208"/>
                </a:lnTo>
                <a:lnTo>
                  <a:pt x="1300905" y="375571"/>
                </a:lnTo>
                <a:lnTo>
                  <a:pt x="1316532" y="370661"/>
                </a:lnTo>
                <a:lnTo>
                  <a:pt x="1330786" y="362478"/>
                </a:lnTo>
                <a:lnTo>
                  <a:pt x="1343667" y="351019"/>
                </a:lnTo>
                <a:lnTo>
                  <a:pt x="1399372" y="351019"/>
                </a:lnTo>
                <a:lnTo>
                  <a:pt x="1399372" y="317779"/>
                </a:lnTo>
                <a:lnTo>
                  <a:pt x="1300166" y="317779"/>
                </a:lnTo>
                <a:lnTo>
                  <a:pt x="1290509" y="316835"/>
                </a:lnTo>
                <a:lnTo>
                  <a:pt x="1258799" y="285045"/>
                </a:lnTo>
                <a:lnTo>
                  <a:pt x="1255852" y="262385"/>
                </a:lnTo>
                <a:lnTo>
                  <a:pt x="1255852" y="109784"/>
                </a:lnTo>
                <a:close/>
              </a:path>
              <a:path w="1628139" h="389889">
                <a:moveTo>
                  <a:pt x="1399372" y="351019"/>
                </a:moveTo>
                <a:lnTo>
                  <a:pt x="1343667" y="351019"/>
                </a:lnTo>
                <a:lnTo>
                  <a:pt x="1343667" y="372169"/>
                </a:lnTo>
                <a:lnTo>
                  <a:pt x="1399372" y="372169"/>
                </a:lnTo>
                <a:lnTo>
                  <a:pt x="1399372" y="351019"/>
                </a:lnTo>
                <a:close/>
              </a:path>
              <a:path w="1628139" h="389889">
                <a:moveTo>
                  <a:pt x="1399372" y="109784"/>
                </a:moveTo>
                <a:lnTo>
                  <a:pt x="1343667" y="109784"/>
                </a:lnTo>
                <a:lnTo>
                  <a:pt x="1343667" y="291590"/>
                </a:lnTo>
                <a:lnTo>
                  <a:pt x="1339756" y="297541"/>
                </a:lnTo>
                <a:lnTo>
                  <a:pt x="1306899" y="317369"/>
                </a:lnTo>
                <a:lnTo>
                  <a:pt x="1300166" y="317779"/>
                </a:lnTo>
                <a:lnTo>
                  <a:pt x="1399372" y="317779"/>
                </a:lnTo>
                <a:lnTo>
                  <a:pt x="1399372" y="109784"/>
                </a:lnTo>
                <a:close/>
              </a:path>
              <a:path w="1628139" h="389889">
                <a:moveTo>
                  <a:pt x="1073410" y="104753"/>
                </a:moveTo>
                <a:lnTo>
                  <a:pt x="1029881" y="114948"/>
                </a:lnTo>
                <a:lnTo>
                  <a:pt x="994333" y="144158"/>
                </a:lnTo>
                <a:lnTo>
                  <a:pt x="970651" y="187595"/>
                </a:lnTo>
                <a:lnTo>
                  <a:pt x="962417" y="241228"/>
                </a:lnTo>
                <a:lnTo>
                  <a:pt x="963332" y="259925"/>
                </a:lnTo>
                <a:lnTo>
                  <a:pt x="977052" y="310733"/>
                </a:lnTo>
                <a:lnTo>
                  <a:pt x="1004953" y="349727"/>
                </a:lnTo>
                <a:lnTo>
                  <a:pt x="1043630" y="372799"/>
                </a:lnTo>
                <a:lnTo>
                  <a:pt x="1073410" y="377208"/>
                </a:lnTo>
                <a:lnTo>
                  <a:pt x="1085505" y="376452"/>
                </a:lnTo>
                <a:lnTo>
                  <a:pt x="1131549" y="358261"/>
                </a:lnTo>
                <a:lnTo>
                  <a:pt x="1159600" y="330873"/>
                </a:lnTo>
                <a:lnTo>
                  <a:pt x="1148750" y="316775"/>
                </a:lnTo>
                <a:lnTo>
                  <a:pt x="1075848" y="316775"/>
                </a:lnTo>
                <a:lnTo>
                  <a:pt x="1067896" y="316176"/>
                </a:lnTo>
                <a:lnTo>
                  <a:pt x="1034177" y="295370"/>
                </a:lnTo>
                <a:lnTo>
                  <a:pt x="1018169" y="251585"/>
                </a:lnTo>
                <a:lnTo>
                  <a:pt x="1017712" y="241228"/>
                </a:lnTo>
                <a:lnTo>
                  <a:pt x="1018169" y="230465"/>
                </a:lnTo>
                <a:lnTo>
                  <a:pt x="1029194" y="193826"/>
                </a:lnTo>
                <a:lnTo>
                  <a:pt x="1059178" y="167201"/>
                </a:lnTo>
                <a:lnTo>
                  <a:pt x="1074633" y="164684"/>
                </a:lnTo>
                <a:lnTo>
                  <a:pt x="1151255" y="164684"/>
                </a:lnTo>
                <a:lnTo>
                  <a:pt x="1161232" y="151589"/>
                </a:lnTo>
                <a:lnTo>
                  <a:pt x="1132567" y="123541"/>
                </a:lnTo>
                <a:lnTo>
                  <a:pt x="1085861" y="105508"/>
                </a:lnTo>
                <a:lnTo>
                  <a:pt x="1073410" y="104753"/>
                </a:lnTo>
                <a:close/>
              </a:path>
              <a:path w="1628139" h="389889">
                <a:moveTo>
                  <a:pt x="1126267" y="287562"/>
                </a:moveTo>
                <a:lnTo>
                  <a:pt x="1096053" y="312807"/>
                </a:lnTo>
                <a:lnTo>
                  <a:pt x="1075848" y="316775"/>
                </a:lnTo>
                <a:lnTo>
                  <a:pt x="1148750" y="316775"/>
                </a:lnTo>
                <a:lnTo>
                  <a:pt x="1126267" y="287562"/>
                </a:lnTo>
                <a:close/>
              </a:path>
              <a:path w="1628139" h="389889">
                <a:moveTo>
                  <a:pt x="1151255" y="164684"/>
                </a:moveTo>
                <a:lnTo>
                  <a:pt x="1074633" y="164684"/>
                </a:lnTo>
                <a:lnTo>
                  <a:pt x="1082001" y="165187"/>
                </a:lnTo>
                <a:lnTo>
                  <a:pt x="1089064" y="166697"/>
                </a:lnTo>
                <a:lnTo>
                  <a:pt x="1121109" y="188887"/>
                </a:lnTo>
                <a:lnTo>
                  <a:pt x="1127080" y="196412"/>
                </a:lnTo>
                <a:lnTo>
                  <a:pt x="1151255" y="164684"/>
                </a:lnTo>
                <a:close/>
              </a:path>
              <a:path w="1628139" h="389889">
                <a:moveTo>
                  <a:pt x="773658" y="109784"/>
                </a:moveTo>
                <a:lnTo>
                  <a:pt x="717953" y="109784"/>
                </a:lnTo>
                <a:lnTo>
                  <a:pt x="717953" y="372169"/>
                </a:lnTo>
                <a:lnTo>
                  <a:pt x="773658" y="372169"/>
                </a:lnTo>
                <a:lnTo>
                  <a:pt x="773658" y="190363"/>
                </a:lnTo>
                <a:lnTo>
                  <a:pt x="777547" y="184446"/>
                </a:lnTo>
                <a:lnTo>
                  <a:pt x="810246" y="164616"/>
                </a:lnTo>
                <a:lnTo>
                  <a:pt x="817159" y="164175"/>
                </a:lnTo>
                <a:lnTo>
                  <a:pt x="909666" y="164175"/>
                </a:lnTo>
                <a:lnTo>
                  <a:pt x="906196" y="155108"/>
                </a:lnTo>
                <a:lnTo>
                  <a:pt x="900378" y="143935"/>
                </a:lnTo>
                <a:lnTo>
                  <a:pt x="893492" y="134084"/>
                </a:lnTo>
                <a:lnTo>
                  <a:pt x="891029" y="131443"/>
                </a:lnTo>
                <a:lnTo>
                  <a:pt x="773658" y="131443"/>
                </a:lnTo>
                <a:lnTo>
                  <a:pt x="773658" y="109784"/>
                </a:lnTo>
                <a:close/>
              </a:path>
              <a:path w="1628139" h="389889">
                <a:moveTo>
                  <a:pt x="909666" y="164175"/>
                </a:moveTo>
                <a:lnTo>
                  <a:pt x="817159" y="164175"/>
                </a:lnTo>
                <a:lnTo>
                  <a:pt x="826790" y="165119"/>
                </a:lnTo>
                <a:lnTo>
                  <a:pt x="835353" y="167953"/>
                </a:lnTo>
                <a:lnTo>
                  <a:pt x="860333" y="207426"/>
                </a:lnTo>
                <a:lnTo>
                  <a:pt x="861070" y="219576"/>
                </a:lnTo>
                <a:lnTo>
                  <a:pt x="861070" y="372169"/>
                </a:lnTo>
                <a:lnTo>
                  <a:pt x="916768" y="372169"/>
                </a:lnTo>
                <a:lnTo>
                  <a:pt x="916677" y="207426"/>
                </a:lnTo>
                <a:lnTo>
                  <a:pt x="916108" y="194396"/>
                </a:lnTo>
                <a:lnTo>
                  <a:pt x="914127" y="180293"/>
                </a:lnTo>
                <a:lnTo>
                  <a:pt x="910823" y="167197"/>
                </a:lnTo>
                <a:lnTo>
                  <a:pt x="909666" y="164175"/>
                </a:lnTo>
                <a:close/>
              </a:path>
              <a:path w="1628139" h="389889">
                <a:moveTo>
                  <a:pt x="833016" y="104753"/>
                </a:moveTo>
                <a:lnTo>
                  <a:pt x="816042" y="106421"/>
                </a:lnTo>
                <a:lnTo>
                  <a:pt x="800491" y="111425"/>
                </a:lnTo>
                <a:lnTo>
                  <a:pt x="786363" y="119766"/>
                </a:lnTo>
                <a:lnTo>
                  <a:pt x="773658" y="131443"/>
                </a:lnTo>
                <a:lnTo>
                  <a:pt x="891029" y="131443"/>
                </a:lnTo>
                <a:lnTo>
                  <a:pt x="856293" y="108151"/>
                </a:lnTo>
                <a:lnTo>
                  <a:pt x="833016" y="104753"/>
                </a:lnTo>
                <a:close/>
              </a:path>
              <a:path w="1628139" h="389889">
                <a:moveTo>
                  <a:pt x="642073" y="0"/>
                </a:moveTo>
                <a:lnTo>
                  <a:pt x="624456" y="0"/>
                </a:lnTo>
                <a:lnTo>
                  <a:pt x="617001" y="3858"/>
                </a:lnTo>
                <a:lnTo>
                  <a:pt x="601419" y="39282"/>
                </a:lnTo>
                <a:lnTo>
                  <a:pt x="602004" y="47055"/>
                </a:lnTo>
                <a:lnTo>
                  <a:pt x="624456" y="78564"/>
                </a:lnTo>
                <a:lnTo>
                  <a:pt x="642073" y="78564"/>
                </a:lnTo>
                <a:lnTo>
                  <a:pt x="664263" y="47055"/>
                </a:lnTo>
                <a:lnTo>
                  <a:pt x="664848" y="39282"/>
                </a:lnTo>
                <a:lnTo>
                  <a:pt x="664263" y="31318"/>
                </a:lnTo>
                <a:lnTo>
                  <a:pt x="642073" y="0"/>
                </a:lnTo>
                <a:close/>
              </a:path>
              <a:path w="1628139" h="389889">
                <a:moveTo>
                  <a:pt x="661188" y="109784"/>
                </a:moveTo>
                <a:lnTo>
                  <a:pt x="605483" y="109784"/>
                </a:lnTo>
                <a:lnTo>
                  <a:pt x="605483" y="372169"/>
                </a:lnTo>
                <a:lnTo>
                  <a:pt x="661188" y="372169"/>
                </a:lnTo>
                <a:lnTo>
                  <a:pt x="661188" y="109784"/>
                </a:lnTo>
                <a:close/>
              </a:path>
              <a:path w="1628139" h="389889">
                <a:moveTo>
                  <a:pt x="405339" y="109784"/>
                </a:moveTo>
                <a:lnTo>
                  <a:pt x="349641" y="109784"/>
                </a:lnTo>
                <a:lnTo>
                  <a:pt x="349725" y="274343"/>
                </a:lnTo>
                <a:lnTo>
                  <a:pt x="355589" y="314569"/>
                </a:lnTo>
                <a:lnTo>
                  <a:pt x="381021" y="356684"/>
                </a:lnTo>
                <a:lnTo>
                  <a:pt x="421528" y="376389"/>
                </a:lnTo>
                <a:lnTo>
                  <a:pt x="433393" y="377208"/>
                </a:lnTo>
                <a:lnTo>
                  <a:pt x="450392" y="375571"/>
                </a:lnTo>
                <a:lnTo>
                  <a:pt x="466020" y="370661"/>
                </a:lnTo>
                <a:lnTo>
                  <a:pt x="480276" y="362478"/>
                </a:lnTo>
                <a:lnTo>
                  <a:pt x="493161" y="351019"/>
                </a:lnTo>
                <a:lnTo>
                  <a:pt x="548859" y="351019"/>
                </a:lnTo>
                <a:lnTo>
                  <a:pt x="548859" y="317779"/>
                </a:lnTo>
                <a:lnTo>
                  <a:pt x="449660" y="317779"/>
                </a:lnTo>
                <a:lnTo>
                  <a:pt x="440003" y="316835"/>
                </a:lnTo>
                <a:lnTo>
                  <a:pt x="408289" y="285045"/>
                </a:lnTo>
                <a:lnTo>
                  <a:pt x="405339" y="262385"/>
                </a:lnTo>
                <a:lnTo>
                  <a:pt x="405339" y="109784"/>
                </a:lnTo>
                <a:close/>
              </a:path>
              <a:path w="1628139" h="389889">
                <a:moveTo>
                  <a:pt x="548859" y="351019"/>
                </a:moveTo>
                <a:lnTo>
                  <a:pt x="493161" y="351019"/>
                </a:lnTo>
                <a:lnTo>
                  <a:pt x="493161" y="372169"/>
                </a:lnTo>
                <a:lnTo>
                  <a:pt x="548859" y="372169"/>
                </a:lnTo>
                <a:lnTo>
                  <a:pt x="548859" y="351019"/>
                </a:lnTo>
                <a:close/>
              </a:path>
              <a:path w="1628139" h="389889">
                <a:moveTo>
                  <a:pt x="548859" y="109784"/>
                </a:moveTo>
                <a:lnTo>
                  <a:pt x="493161" y="109784"/>
                </a:lnTo>
                <a:lnTo>
                  <a:pt x="493161" y="291590"/>
                </a:lnTo>
                <a:lnTo>
                  <a:pt x="489246" y="297541"/>
                </a:lnTo>
                <a:lnTo>
                  <a:pt x="456392" y="317369"/>
                </a:lnTo>
                <a:lnTo>
                  <a:pt x="449660" y="317779"/>
                </a:lnTo>
                <a:lnTo>
                  <a:pt x="548859" y="317779"/>
                </a:lnTo>
                <a:lnTo>
                  <a:pt x="548859" y="109784"/>
                </a:lnTo>
                <a:close/>
              </a:path>
              <a:path w="1628139" h="389889">
                <a:moveTo>
                  <a:pt x="280993" y="360085"/>
                </a:moveTo>
                <a:lnTo>
                  <a:pt x="215484" y="360085"/>
                </a:lnTo>
                <a:lnTo>
                  <a:pt x="234592" y="389291"/>
                </a:lnTo>
                <a:lnTo>
                  <a:pt x="286227" y="368141"/>
                </a:lnTo>
                <a:lnTo>
                  <a:pt x="280993" y="360085"/>
                </a:lnTo>
                <a:close/>
              </a:path>
              <a:path w="1628139" h="389889">
                <a:moveTo>
                  <a:pt x="150430" y="14097"/>
                </a:moveTo>
                <a:lnTo>
                  <a:pt x="105375" y="22033"/>
                </a:lnTo>
                <a:lnTo>
                  <a:pt x="65863" y="44696"/>
                </a:lnTo>
                <a:lnTo>
                  <a:pt x="33873" y="79856"/>
                </a:lnTo>
                <a:lnTo>
                  <a:pt x="11384" y="124892"/>
                </a:lnTo>
                <a:lnTo>
                  <a:pt x="711" y="177112"/>
                </a:lnTo>
                <a:lnTo>
                  <a:pt x="0" y="195903"/>
                </a:lnTo>
                <a:lnTo>
                  <a:pt x="711" y="214727"/>
                </a:lnTo>
                <a:lnTo>
                  <a:pt x="11384" y="267416"/>
                </a:lnTo>
                <a:lnTo>
                  <a:pt x="33873" y="312272"/>
                </a:lnTo>
                <a:lnTo>
                  <a:pt x="65863" y="347368"/>
                </a:lnTo>
                <a:lnTo>
                  <a:pt x="105375" y="370063"/>
                </a:lnTo>
                <a:lnTo>
                  <a:pt x="150430" y="377709"/>
                </a:lnTo>
                <a:lnTo>
                  <a:pt x="159275" y="377394"/>
                </a:lnTo>
                <a:lnTo>
                  <a:pt x="200436" y="367261"/>
                </a:lnTo>
                <a:lnTo>
                  <a:pt x="215484" y="360085"/>
                </a:lnTo>
                <a:lnTo>
                  <a:pt x="280993" y="360085"/>
                </a:lnTo>
                <a:lnTo>
                  <a:pt x="257763" y="324329"/>
                </a:lnTo>
                <a:lnTo>
                  <a:pt x="267193" y="311487"/>
                </a:lnTo>
                <a:lnTo>
                  <a:pt x="267647" y="310733"/>
                </a:lnTo>
                <a:lnTo>
                  <a:pt x="150430" y="310733"/>
                </a:lnTo>
                <a:lnTo>
                  <a:pt x="141027" y="310198"/>
                </a:lnTo>
                <a:lnTo>
                  <a:pt x="99406" y="291592"/>
                </a:lnTo>
                <a:lnTo>
                  <a:pt x="75621" y="260997"/>
                </a:lnTo>
                <a:lnTo>
                  <a:pt x="62308" y="219323"/>
                </a:lnTo>
                <a:lnTo>
                  <a:pt x="60580" y="195903"/>
                </a:lnTo>
                <a:lnTo>
                  <a:pt x="61012" y="183817"/>
                </a:lnTo>
                <a:lnTo>
                  <a:pt x="71252" y="140382"/>
                </a:lnTo>
                <a:lnTo>
                  <a:pt x="92544" y="106955"/>
                </a:lnTo>
                <a:lnTo>
                  <a:pt x="131930" y="83348"/>
                </a:lnTo>
                <a:lnTo>
                  <a:pt x="150430" y="81080"/>
                </a:lnTo>
                <a:lnTo>
                  <a:pt x="267896" y="81080"/>
                </a:lnTo>
                <a:lnTo>
                  <a:pt x="267139" y="79856"/>
                </a:lnTo>
                <a:lnTo>
                  <a:pt x="235201" y="44696"/>
                </a:lnTo>
                <a:lnTo>
                  <a:pt x="195483" y="22033"/>
                </a:lnTo>
                <a:lnTo>
                  <a:pt x="166007" y="14979"/>
                </a:lnTo>
                <a:lnTo>
                  <a:pt x="150430" y="14097"/>
                </a:lnTo>
                <a:close/>
              </a:path>
              <a:path w="1628139" h="389889">
                <a:moveTo>
                  <a:pt x="200030" y="235186"/>
                </a:moveTo>
                <a:lnTo>
                  <a:pt x="148805" y="256336"/>
                </a:lnTo>
                <a:lnTo>
                  <a:pt x="179297" y="303681"/>
                </a:lnTo>
                <a:lnTo>
                  <a:pt x="174958" y="306027"/>
                </a:lnTo>
                <a:lnTo>
                  <a:pt x="170351" y="307878"/>
                </a:lnTo>
                <a:lnTo>
                  <a:pt x="165468" y="309221"/>
                </a:lnTo>
                <a:lnTo>
                  <a:pt x="160861" y="310224"/>
                </a:lnTo>
                <a:lnTo>
                  <a:pt x="155850" y="310733"/>
                </a:lnTo>
                <a:lnTo>
                  <a:pt x="267647" y="310733"/>
                </a:lnTo>
                <a:lnTo>
                  <a:pt x="275554" y="297636"/>
                </a:lnTo>
                <a:lnTo>
                  <a:pt x="282846" y="282778"/>
                </a:lnTo>
                <a:lnTo>
                  <a:pt x="288871" y="267416"/>
                </a:lnTo>
                <a:lnTo>
                  <a:pt x="221173" y="267416"/>
                </a:lnTo>
                <a:lnTo>
                  <a:pt x="200030" y="235186"/>
                </a:lnTo>
                <a:close/>
              </a:path>
              <a:path w="1628139" h="389889">
                <a:moveTo>
                  <a:pt x="267896" y="81080"/>
                </a:moveTo>
                <a:lnTo>
                  <a:pt x="150430" y="81080"/>
                </a:lnTo>
                <a:lnTo>
                  <a:pt x="159984" y="81647"/>
                </a:lnTo>
                <a:lnTo>
                  <a:pt x="169130" y="83348"/>
                </a:lnTo>
                <a:lnTo>
                  <a:pt x="208318" y="106955"/>
                </a:lnTo>
                <a:lnTo>
                  <a:pt x="229994" y="140382"/>
                </a:lnTo>
                <a:lnTo>
                  <a:pt x="240259" y="183817"/>
                </a:lnTo>
                <a:lnTo>
                  <a:pt x="240690" y="195903"/>
                </a:lnTo>
                <a:lnTo>
                  <a:pt x="240359" y="206070"/>
                </a:lnTo>
                <a:lnTo>
                  <a:pt x="232684" y="243528"/>
                </a:lnTo>
                <a:lnTo>
                  <a:pt x="221173" y="267416"/>
                </a:lnTo>
                <a:lnTo>
                  <a:pt x="288871" y="267416"/>
                </a:lnTo>
                <a:lnTo>
                  <a:pt x="300124" y="214507"/>
                </a:lnTo>
                <a:lnTo>
                  <a:pt x="300861" y="195903"/>
                </a:lnTo>
                <a:lnTo>
                  <a:pt x="300150" y="177112"/>
                </a:lnTo>
                <a:lnTo>
                  <a:pt x="289477" y="124892"/>
                </a:lnTo>
                <a:lnTo>
                  <a:pt x="275755" y="93799"/>
                </a:lnTo>
                <a:lnTo>
                  <a:pt x="267896" y="81080"/>
                </a:lnTo>
                <a:close/>
              </a:path>
            </a:pathLst>
          </a:custGeom>
          <a:solidFill>
            <a:srgbClr val="063358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7" name="object 7"/>
          <p:cNvGrpSpPr/>
          <p:nvPr/>
        </p:nvGrpSpPr>
        <p:grpSpPr>
          <a:xfrm>
            <a:off x="829825" y="1921847"/>
            <a:ext cx="396982" cy="494405"/>
            <a:chOff x="1333604" y="3181724"/>
            <a:chExt cx="657225" cy="818515"/>
          </a:xfrm>
        </p:grpSpPr>
        <p:sp>
          <p:nvSpPr>
            <p:cNvPr id="8" name="object 8"/>
            <p:cNvSpPr/>
            <p:nvPr/>
          </p:nvSpPr>
          <p:spPr>
            <a:xfrm>
              <a:off x="1333604" y="3181724"/>
              <a:ext cx="657225" cy="818515"/>
            </a:xfrm>
            <a:custGeom>
              <a:avLst/>
              <a:gdLst/>
              <a:ahLst/>
              <a:cxnLst/>
              <a:rect l="l" t="t" r="r" b="b"/>
              <a:pathLst>
                <a:path w="657225" h="818514">
                  <a:moveTo>
                    <a:pt x="328611" y="0"/>
                  </a:moveTo>
                  <a:lnTo>
                    <a:pt x="287391" y="3188"/>
                  </a:lnTo>
                  <a:lnTo>
                    <a:pt x="247698" y="12496"/>
                  </a:lnTo>
                  <a:lnTo>
                    <a:pt x="209842" y="27542"/>
                  </a:lnTo>
                  <a:lnTo>
                    <a:pt x="174129" y="47942"/>
                  </a:lnTo>
                  <a:lnTo>
                    <a:pt x="140868" y="73312"/>
                  </a:lnTo>
                  <a:lnTo>
                    <a:pt x="110367" y="103269"/>
                  </a:lnTo>
                  <a:lnTo>
                    <a:pt x="82933" y="137429"/>
                  </a:lnTo>
                  <a:lnTo>
                    <a:pt x="58876" y="175410"/>
                  </a:lnTo>
                  <a:lnTo>
                    <a:pt x="38501" y="216826"/>
                  </a:lnTo>
                  <a:lnTo>
                    <a:pt x="22119" y="261296"/>
                  </a:lnTo>
                  <a:lnTo>
                    <a:pt x="10036" y="308436"/>
                  </a:lnTo>
                  <a:lnTo>
                    <a:pt x="2560" y="357862"/>
                  </a:lnTo>
                  <a:lnTo>
                    <a:pt x="0" y="409190"/>
                  </a:lnTo>
                  <a:lnTo>
                    <a:pt x="2560" y="460517"/>
                  </a:lnTo>
                  <a:lnTo>
                    <a:pt x="10036" y="509942"/>
                  </a:lnTo>
                  <a:lnTo>
                    <a:pt x="22119" y="557081"/>
                  </a:lnTo>
                  <a:lnTo>
                    <a:pt x="38501" y="601550"/>
                  </a:lnTo>
                  <a:lnTo>
                    <a:pt x="58876" y="642966"/>
                  </a:lnTo>
                  <a:lnTo>
                    <a:pt x="82933" y="680945"/>
                  </a:lnTo>
                  <a:lnTo>
                    <a:pt x="110367" y="715105"/>
                  </a:lnTo>
                  <a:lnTo>
                    <a:pt x="140868" y="745062"/>
                  </a:lnTo>
                  <a:lnTo>
                    <a:pt x="174129" y="770432"/>
                  </a:lnTo>
                  <a:lnTo>
                    <a:pt x="209842" y="790831"/>
                  </a:lnTo>
                  <a:lnTo>
                    <a:pt x="247698" y="805877"/>
                  </a:lnTo>
                  <a:lnTo>
                    <a:pt x="287391" y="815186"/>
                  </a:lnTo>
                  <a:lnTo>
                    <a:pt x="328611" y="818374"/>
                  </a:lnTo>
                  <a:lnTo>
                    <a:pt x="367391" y="815556"/>
                  </a:lnTo>
                  <a:lnTo>
                    <a:pt x="404835" y="807312"/>
                  </a:lnTo>
                  <a:lnTo>
                    <a:pt x="440690" y="793958"/>
                  </a:lnTo>
                  <a:lnTo>
                    <a:pt x="474704" y="775813"/>
                  </a:lnTo>
                  <a:lnTo>
                    <a:pt x="466762" y="759812"/>
                  </a:lnTo>
                  <a:lnTo>
                    <a:pt x="460844" y="742311"/>
                  </a:lnTo>
                  <a:lnTo>
                    <a:pt x="457148" y="723559"/>
                  </a:lnTo>
                  <a:lnTo>
                    <a:pt x="455871" y="703806"/>
                  </a:lnTo>
                  <a:lnTo>
                    <a:pt x="463658" y="656020"/>
                  </a:lnTo>
                  <a:lnTo>
                    <a:pt x="484895" y="617000"/>
                  </a:lnTo>
                  <a:lnTo>
                    <a:pt x="486663" y="615524"/>
                  </a:lnTo>
                  <a:lnTo>
                    <a:pt x="328611" y="615524"/>
                  </a:lnTo>
                  <a:lnTo>
                    <a:pt x="285070" y="608223"/>
                  </a:lnTo>
                  <a:lnTo>
                    <a:pt x="245770" y="587576"/>
                  </a:lnTo>
                  <a:lnTo>
                    <a:pt x="212351" y="555466"/>
                  </a:lnTo>
                  <a:lnTo>
                    <a:pt x="186451" y="513776"/>
                  </a:lnTo>
                  <a:lnTo>
                    <a:pt x="169710" y="464390"/>
                  </a:lnTo>
                  <a:lnTo>
                    <a:pt x="163765" y="409190"/>
                  </a:lnTo>
                  <a:lnTo>
                    <a:pt x="169710" y="353988"/>
                  </a:lnTo>
                  <a:lnTo>
                    <a:pt x="186451" y="304599"/>
                  </a:lnTo>
                  <a:lnTo>
                    <a:pt x="212351" y="262908"/>
                  </a:lnTo>
                  <a:lnTo>
                    <a:pt x="245770" y="230798"/>
                  </a:lnTo>
                  <a:lnTo>
                    <a:pt x="285070" y="210150"/>
                  </a:lnTo>
                  <a:lnTo>
                    <a:pt x="328611" y="202850"/>
                  </a:lnTo>
                  <a:lnTo>
                    <a:pt x="611846" y="202850"/>
                  </a:lnTo>
                  <a:lnTo>
                    <a:pt x="598347" y="175410"/>
                  </a:lnTo>
                  <a:lnTo>
                    <a:pt x="574289" y="137429"/>
                  </a:lnTo>
                  <a:lnTo>
                    <a:pt x="546856" y="103269"/>
                  </a:lnTo>
                  <a:lnTo>
                    <a:pt x="516355" y="73312"/>
                  </a:lnTo>
                  <a:lnTo>
                    <a:pt x="483094" y="47942"/>
                  </a:lnTo>
                  <a:lnTo>
                    <a:pt x="447381" y="27542"/>
                  </a:lnTo>
                  <a:lnTo>
                    <a:pt x="409525" y="12496"/>
                  </a:lnTo>
                  <a:lnTo>
                    <a:pt x="369832" y="3188"/>
                  </a:lnTo>
                  <a:lnTo>
                    <a:pt x="328611" y="0"/>
                  </a:lnTo>
                  <a:close/>
                </a:path>
                <a:path w="657225" h="818514">
                  <a:moveTo>
                    <a:pt x="611846" y="202850"/>
                  </a:moveTo>
                  <a:lnTo>
                    <a:pt x="328611" y="202850"/>
                  </a:lnTo>
                  <a:lnTo>
                    <a:pt x="372153" y="210150"/>
                  </a:lnTo>
                  <a:lnTo>
                    <a:pt x="411452" y="230798"/>
                  </a:lnTo>
                  <a:lnTo>
                    <a:pt x="444872" y="262908"/>
                  </a:lnTo>
                  <a:lnTo>
                    <a:pt x="470771" y="304599"/>
                  </a:lnTo>
                  <a:lnTo>
                    <a:pt x="487513" y="353988"/>
                  </a:lnTo>
                  <a:lnTo>
                    <a:pt x="493458" y="409190"/>
                  </a:lnTo>
                  <a:lnTo>
                    <a:pt x="487513" y="464390"/>
                  </a:lnTo>
                  <a:lnTo>
                    <a:pt x="470771" y="513776"/>
                  </a:lnTo>
                  <a:lnTo>
                    <a:pt x="444872" y="555466"/>
                  </a:lnTo>
                  <a:lnTo>
                    <a:pt x="411452" y="587576"/>
                  </a:lnTo>
                  <a:lnTo>
                    <a:pt x="372153" y="608223"/>
                  </a:lnTo>
                  <a:lnTo>
                    <a:pt x="328611" y="615524"/>
                  </a:lnTo>
                  <a:lnTo>
                    <a:pt x="486663" y="615524"/>
                  </a:lnTo>
                  <a:lnTo>
                    <a:pt x="516395" y="590693"/>
                  </a:lnTo>
                  <a:lnTo>
                    <a:pt x="554972" y="581047"/>
                  </a:lnTo>
                  <a:lnTo>
                    <a:pt x="626243" y="581047"/>
                  </a:lnTo>
                  <a:lnTo>
                    <a:pt x="633645" y="561676"/>
                  </a:lnTo>
                  <a:lnTo>
                    <a:pt x="646517" y="513174"/>
                  </a:lnTo>
                  <a:lnTo>
                    <a:pt x="654490" y="462204"/>
                  </a:lnTo>
                  <a:lnTo>
                    <a:pt x="657223" y="409190"/>
                  </a:lnTo>
                  <a:lnTo>
                    <a:pt x="654663" y="357862"/>
                  </a:lnTo>
                  <a:lnTo>
                    <a:pt x="647187" y="308436"/>
                  </a:lnTo>
                  <a:lnTo>
                    <a:pt x="635104" y="261296"/>
                  </a:lnTo>
                  <a:lnTo>
                    <a:pt x="618721" y="216826"/>
                  </a:lnTo>
                  <a:lnTo>
                    <a:pt x="611846" y="202850"/>
                  </a:lnTo>
                  <a:close/>
                </a:path>
                <a:path w="657225" h="818514">
                  <a:moveTo>
                    <a:pt x="626243" y="581047"/>
                  </a:moveTo>
                  <a:lnTo>
                    <a:pt x="554972" y="581047"/>
                  </a:lnTo>
                  <a:lnTo>
                    <a:pt x="571922" y="582836"/>
                  </a:lnTo>
                  <a:lnTo>
                    <a:pt x="587939" y="588005"/>
                  </a:lnTo>
                  <a:lnTo>
                    <a:pt x="602785" y="596254"/>
                  </a:lnTo>
                  <a:lnTo>
                    <a:pt x="616217" y="607285"/>
                  </a:lnTo>
                  <a:lnTo>
                    <a:pt x="626243" y="581047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09291" y="3787322"/>
              <a:ext cx="164309" cy="204595"/>
            </a:xfrm>
            <a:prstGeom prst="rect">
              <a:avLst/>
            </a:prstGeom>
          </p:spPr>
        </p:pic>
      </p:grpSp>
      <p:sp>
        <p:nvSpPr>
          <p:cNvPr id="10" name="object 10"/>
          <p:cNvSpPr/>
          <p:nvPr/>
        </p:nvSpPr>
        <p:spPr>
          <a:xfrm>
            <a:off x="1333650" y="3237207"/>
            <a:ext cx="983440" cy="189861"/>
          </a:xfrm>
          <a:custGeom>
            <a:avLst/>
            <a:gdLst/>
            <a:ahLst/>
            <a:cxnLst/>
            <a:rect l="l" t="t" r="r" b="b"/>
            <a:pathLst>
              <a:path w="1628139" h="314325">
                <a:moveTo>
                  <a:pt x="1465747" y="238253"/>
                </a:moveTo>
                <a:lnTo>
                  <a:pt x="1438103" y="275245"/>
                </a:lnTo>
                <a:lnTo>
                  <a:pt x="1447658" y="281955"/>
                </a:lnTo>
                <a:lnTo>
                  <a:pt x="1458026" y="287850"/>
                </a:lnTo>
                <a:lnTo>
                  <a:pt x="1507120" y="302693"/>
                </a:lnTo>
                <a:lnTo>
                  <a:pt x="1535274" y="304522"/>
                </a:lnTo>
                <a:lnTo>
                  <a:pt x="1548312" y="303963"/>
                </a:lnTo>
                <a:lnTo>
                  <a:pt x="1592678" y="290520"/>
                </a:lnTo>
                <a:lnTo>
                  <a:pt x="1621062" y="262646"/>
                </a:lnTo>
                <a:lnTo>
                  <a:pt x="1534462" y="262646"/>
                </a:lnTo>
                <a:lnTo>
                  <a:pt x="1526100" y="262264"/>
                </a:lnTo>
                <a:lnTo>
                  <a:pt x="1483641" y="248921"/>
                </a:lnTo>
                <a:lnTo>
                  <a:pt x="1474797" y="243967"/>
                </a:lnTo>
                <a:lnTo>
                  <a:pt x="1465747" y="238253"/>
                </a:lnTo>
                <a:close/>
              </a:path>
              <a:path w="1628139" h="314325">
                <a:moveTo>
                  <a:pt x="1532427" y="84974"/>
                </a:moveTo>
                <a:lnTo>
                  <a:pt x="1485265" y="93510"/>
                </a:lnTo>
                <a:lnTo>
                  <a:pt x="1454773" y="116688"/>
                </a:lnTo>
                <a:lnTo>
                  <a:pt x="1444202" y="152056"/>
                </a:lnTo>
                <a:lnTo>
                  <a:pt x="1445219" y="164255"/>
                </a:lnTo>
                <a:lnTo>
                  <a:pt x="1469561" y="200591"/>
                </a:lnTo>
                <a:lnTo>
                  <a:pt x="1508436" y="213859"/>
                </a:lnTo>
                <a:lnTo>
                  <a:pt x="1558311" y="221307"/>
                </a:lnTo>
                <a:lnTo>
                  <a:pt x="1564954" y="223611"/>
                </a:lnTo>
                <a:lnTo>
                  <a:pt x="1569024" y="226868"/>
                </a:lnTo>
                <a:lnTo>
                  <a:pt x="1573356" y="230119"/>
                </a:lnTo>
                <a:lnTo>
                  <a:pt x="1575525" y="234458"/>
                </a:lnTo>
                <a:lnTo>
                  <a:pt x="1575525" y="246655"/>
                </a:lnTo>
                <a:lnTo>
                  <a:pt x="1571730" y="252209"/>
                </a:lnTo>
                <a:lnTo>
                  <a:pt x="1534462" y="262646"/>
                </a:lnTo>
                <a:lnTo>
                  <a:pt x="1621062" y="262646"/>
                </a:lnTo>
                <a:lnTo>
                  <a:pt x="1624924" y="253803"/>
                </a:lnTo>
                <a:lnTo>
                  <a:pt x="1627210" y="244478"/>
                </a:lnTo>
                <a:lnTo>
                  <a:pt x="1627972" y="234592"/>
                </a:lnTo>
                <a:lnTo>
                  <a:pt x="1626931" y="222775"/>
                </a:lnTo>
                <a:lnTo>
                  <a:pt x="1602029" y="187124"/>
                </a:lnTo>
                <a:lnTo>
                  <a:pt x="1562918" y="174011"/>
                </a:lnTo>
                <a:lnTo>
                  <a:pt x="1522668" y="167913"/>
                </a:lnTo>
                <a:lnTo>
                  <a:pt x="1512096" y="166556"/>
                </a:lnTo>
                <a:lnTo>
                  <a:pt x="1504641" y="164252"/>
                </a:lnTo>
                <a:lnTo>
                  <a:pt x="1495971" y="157751"/>
                </a:lnTo>
                <a:lnTo>
                  <a:pt x="1493808" y="153278"/>
                </a:lnTo>
                <a:lnTo>
                  <a:pt x="1493808" y="141350"/>
                </a:lnTo>
                <a:lnTo>
                  <a:pt x="1496783" y="136340"/>
                </a:lnTo>
                <a:lnTo>
                  <a:pt x="1502747" y="132545"/>
                </a:lnTo>
                <a:lnTo>
                  <a:pt x="1508987" y="128751"/>
                </a:lnTo>
                <a:lnTo>
                  <a:pt x="1517114" y="126850"/>
                </a:lnTo>
                <a:lnTo>
                  <a:pt x="1607973" y="126850"/>
                </a:lnTo>
                <a:lnTo>
                  <a:pt x="1619429" y="111402"/>
                </a:lnTo>
                <a:lnTo>
                  <a:pt x="1577560" y="91475"/>
                </a:lnTo>
                <a:lnTo>
                  <a:pt x="1543940" y="85380"/>
                </a:lnTo>
                <a:lnTo>
                  <a:pt x="1532427" y="84974"/>
                </a:lnTo>
                <a:close/>
              </a:path>
              <a:path w="1628139" h="314325">
                <a:moveTo>
                  <a:pt x="1607973" y="126850"/>
                </a:moveTo>
                <a:lnTo>
                  <a:pt x="1527141" y="126850"/>
                </a:lnTo>
                <a:lnTo>
                  <a:pt x="1535250" y="127154"/>
                </a:lnTo>
                <a:lnTo>
                  <a:pt x="1543306" y="128069"/>
                </a:lnTo>
                <a:lnTo>
                  <a:pt x="1583960" y="142478"/>
                </a:lnTo>
                <a:lnTo>
                  <a:pt x="1592598" y="147583"/>
                </a:lnTo>
                <a:lnTo>
                  <a:pt x="1607973" y="126850"/>
                </a:lnTo>
                <a:close/>
              </a:path>
              <a:path w="1628139" h="314325">
                <a:moveTo>
                  <a:pt x="1255852" y="88634"/>
                </a:moveTo>
                <a:lnTo>
                  <a:pt x="1200147" y="88634"/>
                </a:lnTo>
                <a:lnTo>
                  <a:pt x="1200231" y="221480"/>
                </a:lnTo>
                <a:lnTo>
                  <a:pt x="1210719" y="263861"/>
                </a:lnTo>
                <a:lnTo>
                  <a:pt x="1240398" y="293950"/>
                </a:lnTo>
                <a:lnTo>
                  <a:pt x="1283906" y="304522"/>
                </a:lnTo>
                <a:lnTo>
                  <a:pt x="1300905" y="303201"/>
                </a:lnTo>
                <a:lnTo>
                  <a:pt x="1316532" y="299237"/>
                </a:lnTo>
                <a:lnTo>
                  <a:pt x="1330786" y="292630"/>
                </a:lnTo>
                <a:lnTo>
                  <a:pt x="1343667" y="283379"/>
                </a:lnTo>
                <a:lnTo>
                  <a:pt x="1399372" y="283379"/>
                </a:lnTo>
                <a:lnTo>
                  <a:pt x="1399372" y="256548"/>
                </a:lnTo>
                <a:lnTo>
                  <a:pt x="1300166" y="256548"/>
                </a:lnTo>
                <a:lnTo>
                  <a:pt x="1290509" y="255785"/>
                </a:lnTo>
                <a:lnTo>
                  <a:pt x="1258799" y="230120"/>
                </a:lnTo>
                <a:lnTo>
                  <a:pt x="1255852" y="211824"/>
                </a:lnTo>
                <a:lnTo>
                  <a:pt x="1255852" y="88634"/>
                </a:lnTo>
                <a:close/>
              </a:path>
              <a:path w="1628139" h="314325">
                <a:moveTo>
                  <a:pt x="1399372" y="283379"/>
                </a:moveTo>
                <a:lnTo>
                  <a:pt x="1343667" y="283379"/>
                </a:lnTo>
                <a:lnTo>
                  <a:pt x="1343667" y="300452"/>
                </a:lnTo>
                <a:lnTo>
                  <a:pt x="1399372" y="300452"/>
                </a:lnTo>
                <a:lnTo>
                  <a:pt x="1399372" y="283379"/>
                </a:lnTo>
                <a:close/>
              </a:path>
              <a:path w="1628139" h="314325">
                <a:moveTo>
                  <a:pt x="1399372" y="88634"/>
                </a:moveTo>
                <a:lnTo>
                  <a:pt x="1343667" y="88634"/>
                </a:lnTo>
                <a:lnTo>
                  <a:pt x="1343667" y="235405"/>
                </a:lnTo>
                <a:lnTo>
                  <a:pt x="1338791" y="242181"/>
                </a:lnTo>
                <a:lnTo>
                  <a:pt x="1332559" y="247467"/>
                </a:lnTo>
                <a:lnTo>
                  <a:pt x="1324962" y="251262"/>
                </a:lnTo>
                <a:lnTo>
                  <a:pt x="1317648" y="254781"/>
                </a:lnTo>
                <a:lnTo>
                  <a:pt x="1309381" y="256548"/>
                </a:lnTo>
                <a:lnTo>
                  <a:pt x="1399372" y="256548"/>
                </a:lnTo>
                <a:lnTo>
                  <a:pt x="1399372" y="88634"/>
                </a:lnTo>
                <a:close/>
              </a:path>
              <a:path w="1628139" h="314325">
                <a:moveTo>
                  <a:pt x="1073410" y="84564"/>
                </a:moveTo>
                <a:lnTo>
                  <a:pt x="1029881" y="92801"/>
                </a:lnTo>
                <a:lnTo>
                  <a:pt x="994333" y="116381"/>
                </a:lnTo>
                <a:lnTo>
                  <a:pt x="970651" y="151448"/>
                </a:lnTo>
                <a:lnTo>
                  <a:pt x="962417" y="194744"/>
                </a:lnTo>
                <a:lnTo>
                  <a:pt x="963332" y="209838"/>
                </a:lnTo>
                <a:lnTo>
                  <a:pt x="977052" y="250852"/>
                </a:lnTo>
                <a:lnTo>
                  <a:pt x="1004953" y="282336"/>
                </a:lnTo>
                <a:lnTo>
                  <a:pt x="1043630" y="300965"/>
                </a:lnTo>
                <a:lnTo>
                  <a:pt x="1073410" y="304522"/>
                </a:lnTo>
                <a:lnTo>
                  <a:pt x="1085505" y="303912"/>
                </a:lnTo>
                <a:lnTo>
                  <a:pt x="1131549" y="289223"/>
                </a:lnTo>
                <a:lnTo>
                  <a:pt x="1159600" y="267119"/>
                </a:lnTo>
                <a:lnTo>
                  <a:pt x="1148747" y="255735"/>
                </a:lnTo>
                <a:lnTo>
                  <a:pt x="1075848" y="255735"/>
                </a:lnTo>
                <a:lnTo>
                  <a:pt x="1067896" y="255252"/>
                </a:lnTo>
                <a:lnTo>
                  <a:pt x="1029246" y="232611"/>
                </a:lnTo>
                <a:lnTo>
                  <a:pt x="1017712" y="194744"/>
                </a:lnTo>
                <a:lnTo>
                  <a:pt x="1018169" y="186057"/>
                </a:lnTo>
                <a:lnTo>
                  <a:pt x="1033972" y="150634"/>
                </a:lnTo>
                <a:lnTo>
                  <a:pt x="1074633" y="132948"/>
                </a:lnTo>
                <a:lnTo>
                  <a:pt x="1151255" y="132948"/>
                </a:lnTo>
                <a:lnTo>
                  <a:pt x="1161232" y="122377"/>
                </a:lnTo>
                <a:lnTo>
                  <a:pt x="1121384" y="94323"/>
                </a:lnTo>
                <a:lnTo>
                  <a:pt x="1085861" y="85175"/>
                </a:lnTo>
                <a:lnTo>
                  <a:pt x="1073410" y="84564"/>
                </a:lnTo>
                <a:close/>
              </a:path>
              <a:path w="1628139" h="314325">
                <a:moveTo>
                  <a:pt x="1126267" y="232154"/>
                </a:moveTo>
                <a:lnTo>
                  <a:pt x="1089574" y="254310"/>
                </a:lnTo>
                <a:lnTo>
                  <a:pt x="1075848" y="255735"/>
                </a:lnTo>
                <a:lnTo>
                  <a:pt x="1148747" y="255735"/>
                </a:lnTo>
                <a:lnTo>
                  <a:pt x="1126267" y="232154"/>
                </a:lnTo>
                <a:close/>
              </a:path>
              <a:path w="1628139" h="314325">
                <a:moveTo>
                  <a:pt x="1151255" y="132948"/>
                </a:moveTo>
                <a:lnTo>
                  <a:pt x="1074633" y="132948"/>
                </a:lnTo>
                <a:lnTo>
                  <a:pt x="1082001" y="133355"/>
                </a:lnTo>
                <a:lnTo>
                  <a:pt x="1089064" y="134575"/>
                </a:lnTo>
                <a:lnTo>
                  <a:pt x="1127080" y="158564"/>
                </a:lnTo>
                <a:lnTo>
                  <a:pt x="1151255" y="132948"/>
                </a:lnTo>
                <a:close/>
              </a:path>
              <a:path w="1628139" h="314325">
                <a:moveTo>
                  <a:pt x="773658" y="88634"/>
                </a:moveTo>
                <a:lnTo>
                  <a:pt x="717953" y="88634"/>
                </a:lnTo>
                <a:lnTo>
                  <a:pt x="717953" y="300452"/>
                </a:lnTo>
                <a:lnTo>
                  <a:pt x="773658" y="300452"/>
                </a:lnTo>
                <a:lnTo>
                  <a:pt x="773658" y="153681"/>
                </a:lnTo>
                <a:lnTo>
                  <a:pt x="778540" y="146904"/>
                </a:lnTo>
                <a:lnTo>
                  <a:pt x="817159" y="132545"/>
                </a:lnTo>
                <a:lnTo>
                  <a:pt x="909668" y="132545"/>
                </a:lnTo>
                <a:lnTo>
                  <a:pt x="906196" y="125224"/>
                </a:lnTo>
                <a:lnTo>
                  <a:pt x="900378" y="116203"/>
                </a:lnTo>
                <a:lnTo>
                  <a:pt x="893492" y="108249"/>
                </a:lnTo>
                <a:lnTo>
                  <a:pt x="891029" y="106117"/>
                </a:lnTo>
                <a:lnTo>
                  <a:pt x="773658" y="106117"/>
                </a:lnTo>
                <a:lnTo>
                  <a:pt x="773658" y="88634"/>
                </a:lnTo>
                <a:close/>
              </a:path>
              <a:path w="1628139" h="314325">
                <a:moveTo>
                  <a:pt x="909668" y="132545"/>
                </a:moveTo>
                <a:lnTo>
                  <a:pt x="817159" y="132545"/>
                </a:lnTo>
                <a:lnTo>
                  <a:pt x="826790" y="133307"/>
                </a:lnTo>
                <a:lnTo>
                  <a:pt x="835353" y="135594"/>
                </a:lnTo>
                <a:lnTo>
                  <a:pt x="860333" y="167454"/>
                </a:lnTo>
                <a:lnTo>
                  <a:pt x="861070" y="177262"/>
                </a:lnTo>
                <a:lnTo>
                  <a:pt x="861070" y="300452"/>
                </a:lnTo>
                <a:lnTo>
                  <a:pt x="916768" y="300452"/>
                </a:lnTo>
                <a:lnTo>
                  <a:pt x="916677" y="167454"/>
                </a:lnTo>
                <a:lnTo>
                  <a:pt x="916108" y="156938"/>
                </a:lnTo>
                <a:lnTo>
                  <a:pt x="914127" y="145553"/>
                </a:lnTo>
                <a:lnTo>
                  <a:pt x="910823" y="134981"/>
                </a:lnTo>
                <a:lnTo>
                  <a:pt x="909668" y="132545"/>
                </a:lnTo>
                <a:close/>
              </a:path>
              <a:path w="1628139" h="314325">
                <a:moveTo>
                  <a:pt x="833016" y="84564"/>
                </a:moveTo>
                <a:lnTo>
                  <a:pt x="816042" y="85911"/>
                </a:lnTo>
                <a:lnTo>
                  <a:pt x="800491" y="89953"/>
                </a:lnTo>
                <a:lnTo>
                  <a:pt x="786363" y="96688"/>
                </a:lnTo>
                <a:lnTo>
                  <a:pt x="773658" y="106117"/>
                </a:lnTo>
                <a:lnTo>
                  <a:pt x="891029" y="106117"/>
                </a:lnTo>
                <a:lnTo>
                  <a:pt x="856293" y="87309"/>
                </a:lnTo>
                <a:lnTo>
                  <a:pt x="833016" y="84564"/>
                </a:lnTo>
                <a:close/>
              </a:path>
              <a:path w="1628139" h="314325">
                <a:moveTo>
                  <a:pt x="642073" y="0"/>
                </a:moveTo>
                <a:lnTo>
                  <a:pt x="624456" y="0"/>
                </a:lnTo>
                <a:lnTo>
                  <a:pt x="617001" y="3116"/>
                </a:lnTo>
                <a:lnTo>
                  <a:pt x="610768" y="9348"/>
                </a:lnTo>
                <a:lnTo>
                  <a:pt x="604536" y="15313"/>
                </a:lnTo>
                <a:lnTo>
                  <a:pt x="601419" y="22768"/>
                </a:lnTo>
                <a:lnTo>
                  <a:pt x="601419" y="40384"/>
                </a:lnTo>
                <a:lnTo>
                  <a:pt x="604536" y="47839"/>
                </a:lnTo>
                <a:lnTo>
                  <a:pt x="617001" y="60305"/>
                </a:lnTo>
                <a:lnTo>
                  <a:pt x="624456" y="63428"/>
                </a:lnTo>
                <a:lnTo>
                  <a:pt x="642073" y="63428"/>
                </a:lnTo>
                <a:lnTo>
                  <a:pt x="649528" y="60305"/>
                </a:lnTo>
                <a:lnTo>
                  <a:pt x="655492" y="54072"/>
                </a:lnTo>
                <a:lnTo>
                  <a:pt x="661725" y="47839"/>
                </a:lnTo>
                <a:lnTo>
                  <a:pt x="664848" y="40384"/>
                </a:lnTo>
                <a:lnTo>
                  <a:pt x="664848" y="22768"/>
                </a:lnTo>
                <a:lnTo>
                  <a:pt x="661725" y="15313"/>
                </a:lnTo>
                <a:lnTo>
                  <a:pt x="655492" y="9348"/>
                </a:lnTo>
                <a:lnTo>
                  <a:pt x="649528" y="3116"/>
                </a:lnTo>
                <a:lnTo>
                  <a:pt x="642073" y="0"/>
                </a:lnTo>
                <a:close/>
              </a:path>
              <a:path w="1628139" h="314325">
                <a:moveTo>
                  <a:pt x="661188" y="88634"/>
                </a:moveTo>
                <a:lnTo>
                  <a:pt x="605483" y="88634"/>
                </a:lnTo>
                <a:lnTo>
                  <a:pt x="605483" y="300459"/>
                </a:lnTo>
                <a:lnTo>
                  <a:pt x="661188" y="300459"/>
                </a:lnTo>
                <a:lnTo>
                  <a:pt x="661188" y="88634"/>
                </a:lnTo>
                <a:close/>
              </a:path>
              <a:path w="1628139" h="314325">
                <a:moveTo>
                  <a:pt x="405339" y="88634"/>
                </a:moveTo>
                <a:lnTo>
                  <a:pt x="349641" y="88634"/>
                </a:lnTo>
                <a:lnTo>
                  <a:pt x="349725" y="221480"/>
                </a:lnTo>
                <a:lnTo>
                  <a:pt x="360213" y="263861"/>
                </a:lnTo>
                <a:lnTo>
                  <a:pt x="389892" y="293950"/>
                </a:lnTo>
                <a:lnTo>
                  <a:pt x="433393" y="304522"/>
                </a:lnTo>
                <a:lnTo>
                  <a:pt x="450392" y="303201"/>
                </a:lnTo>
                <a:lnTo>
                  <a:pt x="466020" y="299237"/>
                </a:lnTo>
                <a:lnTo>
                  <a:pt x="480276" y="292630"/>
                </a:lnTo>
                <a:lnTo>
                  <a:pt x="493161" y="283379"/>
                </a:lnTo>
                <a:lnTo>
                  <a:pt x="548859" y="283379"/>
                </a:lnTo>
                <a:lnTo>
                  <a:pt x="548859" y="256548"/>
                </a:lnTo>
                <a:lnTo>
                  <a:pt x="449660" y="256548"/>
                </a:lnTo>
                <a:lnTo>
                  <a:pt x="440003" y="255785"/>
                </a:lnTo>
                <a:lnTo>
                  <a:pt x="408289" y="230120"/>
                </a:lnTo>
                <a:lnTo>
                  <a:pt x="405339" y="211824"/>
                </a:lnTo>
                <a:lnTo>
                  <a:pt x="405339" y="88634"/>
                </a:lnTo>
                <a:close/>
              </a:path>
              <a:path w="1628139" h="314325">
                <a:moveTo>
                  <a:pt x="548859" y="283379"/>
                </a:moveTo>
                <a:lnTo>
                  <a:pt x="493161" y="283379"/>
                </a:lnTo>
                <a:lnTo>
                  <a:pt x="493161" y="300452"/>
                </a:lnTo>
                <a:lnTo>
                  <a:pt x="548859" y="300452"/>
                </a:lnTo>
                <a:lnTo>
                  <a:pt x="548859" y="283379"/>
                </a:lnTo>
                <a:close/>
              </a:path>
              <a:path w="1628139" h="314325">
                <a:moveTo>
                  <a:pt x="548859" y="88634"/>
                </a:moveTo>
                <a:lnTo>
                  <a:pt x="493161" y="88634"/>
                </a:lnTo>
                <a:lnTo>
                  <a:pt x="493161" y="235405"/>
                </a:lnTo>
                <a:lnTo>
                  <a:pt x="488278" y="242181"/>
                </a:lnTo>
                <a:lnTo>
                  <a:pt x="482046" y="247467"/>
                </a:lnTo>
                <a:lnTo>
                  <a:pt x="474456" y="251262"/>
                </a:lnTo>
                <a:lnTo>
                  <a:pt x="467135" y="254781"/>
                </a:lnTo>
                <a:lnTo>
                  <a:pt x="458875" y="256548"/>
                </a:lnTo>
                <a:lnTo>
                  <a:pt x="548859" y="256548"/>
                </a:lnTo>
                <a:lnTo>
                  <a:pt x="548859" y="88634"/>
                </a:lnTo>
                <a:close/>
              </a:path>
              <a:path w="1628139" h="314325">
                <a:moveTo>
                  <a:pt x="280995" y="290700"/>
                </a:moveTo>
                <a:lnTo>
                  <a:pt x="215484" y="290700"/>
                </a:lnTo>
                <a:lnTo>
                  <a:pt x="234592" y="314281"/>
                </a:lnTo>
                <a:lnTo>
                  <a:pt x="286227" y="297201"/>
                </a:lnTo>
                <a:lnTo>
                  <a:pt x="280995" y="290700"/>
                </a:lnTo>
                <a:close/>
              </a:path>
              <a:path w="1628139" h="314325">
                <a:moveTo>
                  <a:pt x="150430" y="11384"/>
                </a:moveTo>
                <a:lnTo>
                  <a:pt x="105375" y="17787"/>
                </a:lnTo>
                <a:lnTo>
                  <a:pt x="65863" y="36083"/>
                </a:lnTo>
                <a:lnTo>
                  <a:pt x="33873" y="64467"/>
                </a:lnTo>
                <a:lnTo>
                  <a:pt x="11384" y="100831"/>
                </a:lnTo>
                <a:lnTo>
                  <a:pt x="711" y="142985"/>
                </a:lnTo>
                <a:lnTo>
                  <a:pt x="0" y="158154"/>
                </a:lnTo>
                <a:lnTo>
                  <a:pt x="711" y="173350"/>
                </a:lnTo>
                <a:lnTo>
                  <a:pt x="11384" y="215887"/>
                </a:lnTo>
                <a:lnTo>
                  <a:pt x="33873" y="252099"/>
                </a:lnTo>
                <a:lnTo>
                  <a:pt x="65863" y="280431"/>
                </a:lnTo>
                <a:lnTo>
                  <a:pt x="105375" y="298754"/>
                </a:lnTo>
                <a:lnTo>
                  <a:pt x="150430" y="304925"/>
                </a:lnTo>
                <a:lnTo>
                  <a:pt x="159275" y="304670"/>
                </a:lnTo>
                <a:lnTo>
                  <a:pt x="200436" y="296491"/>
                </a:lnTo>
                <a:lnTo>
                  <a:pt x="215484" y="290700"/>
                </a:lnTo>
                <a:lnTo>
                  <a:pt x="280995" y="290700"/>
                </a:lnTo>
                <a:lnTo>
                  <a:pt x="257763" y="261833"/>
                </a:lnTo>
                <a:lnTo>
                  <a:pt x="267193" y="251464"/>
                </a:lnTo>
                <a:lnTo>
                  <a:pt x="267650" y="250852"/>
                </a:lnTo>
                <a:lnTo>
                  <a:pt x="150430" y="250852"/>
                </a:lnTo>
                <a:lnTo>
                  <a:pt x="141027" y="250420"/>
                </a:lnTo>
                <a:lnTo>
                  <a:pt x="99406" y="235404"/>
                </a:lnTo>
                <a:lnTo>
                  <a:pt x="71252" y="203003"/>
                </a:lnTo>
                <a:lnTo>
                  <a:pt x="60580" y="158154"/>
                </a:lnTo>
                <a:lnTo>
                  <a:pt x="61012" y="148398"/>
                </a:lnTo>
                <a:lnTo>
                  <a:pt x="75621" y="105708"/>
                </a:lnTo>
                <a:lnTo>
                  <a:pt x="106776" y="76588"/>
                </a:lnTo>
                <a:lnTo>
                  <a:pt x="150430" y="65456"/>
                </a:lnTo>
                <a:lnTo>
                  <a:pt x="267897" y="65456"/>
                </a:lnTo>
                <a:lnTo>
                  <a:pt x="267139" y="64467"/>
                </a:lnTo>
                <a:lnTo>
                  <a:pt x="235201" y="36083"/>
                </a:lnTo>
                <a:lnTo>
                  <a:pt x="195483" y="17787"/>
                </a:lnTo>
                <a:lnTo>
                  <a:pt x="166007" y="12095"/>
                </a:lnTo>
                <a:lnTo>
                  <a:pt x="150430" y="11384"/>
                </a:lnTo>
                <a:close/>
              </a:path>
              <a:path w="1628139" h="314325">
                <a:moveTo>
                  <a:pt x="200030" y="189868"/>
                </a:moveTo>
                <a:lnTo>
                  <a:pt x="148805" y="206941"/>
                </a:lnTo>
                <a:lnTo>
                  <a:pt x="179297" y="245164"/>
                </a:lnTo>
                <a:lnTo>
                  <a:pt x="174958" y="247057"/>
                </a:lnTo>
                <a:lnTo>
                  <a:pt x="170351" y="248548"/>
                </a:lnTo>
                <a:lnTo>
                  <a:pt x="165468" y="249637"/>
                </a:lnTo>
                <a:lnTo>
                  <a:pt x="160861" y="250449"/>
                </a:lnTo>
                <a:lnTo>
                  <a:pt x="155850" y="250852"/>
                </a:lnTo>
                <a:lnTo>
                  <a:pt x="267650" y="250852"/>
                </a:lnTo>
                <a:lnTo>
                  <a:pt x="275554" y="240283"/>
                </a:lnTo>
                <a:lnTo>
                  <a:pt x="282846" y="228290"/>
                </a:lnTo>
                <a:lnTo>
                  <a:pt x="288872" y="215887"/>
                </a:lnTo>
                <a:lnTo>
                  <a:pt x="221173" y="215887"/>
                </a:lnTo>
                <a:lnTo>
                  <a:pt x="200030" y="189868"/>
                </a:lnTo>
                <a:close/>
              </a:path>
              <a:path w="1628139" h="314325">
                <a:moveTo>
                  <a:pt x="267897" y="65456"/>
                </a:moveTo>
                <a:lnTo>
                  <a:pt x="150430" y="65456"/>
                </a:lnTo>
                <a:lnTo>
                  <a:pt x="159984" y="65913"/>
                </a:lnTo>
                <a:lnTo>
                  <a:pt x="169130" y="67286"/>
                </a:lnTo>
                <a:lnTo>
                  <a:pt x="208318" y="86345"/>
                </a:lnTo>
                <a:lnTo>
                  <a:pt x="233779" y="121564"/>
                </a:lnTo>
                <a:lnTo>
                  <a:pt x="240690" y="158154"/>
                </a:lnTo>
                <a:lnTo>
                  <a:pt x="240359" y="166363"/>
                </a:lnTo>
                <a:lnTo>
                  <a:pt x="229407" y="203386"/>
                </a:lnTo>
                <a:lnTo>
                  <a:pt x="221173" y="215887"/>
                </a:lnTo>
                <a:lnTo>
                  <a:pt x="288872" y="215887"/>
                </a:lnTo>
                <a:lnTo>
                  <a:pt x="300124" y="173173"/>
                </a:lnTo>
                <a:lnTo>
                  <a:pt x="300861" y="158154"/>
                </a:lnTo>
                <a:lnTo>
                  <a:pt x="300150" y="142985"/>
                </a:lnTo>
                <a:lnTo>
                  <a:pt x="289477" y="100831"/>
                </a:lnTo>
                <a:lnTo>
                  <a:pt x="275755" y="75724"/>
                </a:lnTo>
                <a:lnTo>
                  <a:pt x="267897" y="65456"/>
                </a:lnTo>
                <a:close/>
              </a:path>
            </a:pathLst>
          </a:custGeom>
          <a:solidFill>
            <a:srgbClr val="BE4164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11" name="object 11"/>
          <p:cNvGrpSpPr/>
          <p:nvPr/>
        </p:nvGrpSpPr>
        <p:grpSpPr>
          <a:xfrm>
            <a:off x="829825" y="3133151"/>
            <a:ext cx="396982" cy="399283"/>
            <a:chOff x="1333604" y="5187105"/>
            <a:chExt cx="657225" cy="661035"/>
          </a:xfrm>
        </p:grpSpPr>
        <p:sp>
          <p:nvSpPr>
            <p:cNvPr id="12" name="object 12"/>
            <p:cNvSpPr/>
            <p:nvPr/>
          </p:nvSpPr>
          <p:spPr>
            <a:xfrm>
              <a:off x="1333604" y="5187105"/>
              <a:ext cx="657225" cy="661035"/>
            </a:xfrm>
            <a:custGeom>
              <a:avLst/>
              <a:gdLst/>
              <a:ahLst/>
              <a:cxnLst/>
              <a:rect l="l" t="t" r="r" b="b"/>
              <a:pathLst>
                <a:path w="657225" h="661035">
                  <a:moveTo>
                    <a:pt x="328611" y="0"/>
                  </a:moveTo>
                  <a:lnTo>
                    <a:pt x="280051" y="3581"/>
                  </a:lnTo>
                  <a:lnTo>
                    <a:pt x="233704" y="13985"/>
                  </a:lnTo>
                  <a:lnTo>
                    <a:pt x="190077" y="30701"/>
                  </a:lnTo>
                  <a:lnTo>
                    <a:pt x="149678" y="53218"/>
                  </a:lnTo>
                  <a:lnTo>
                    <a:pt x="113018" y="81025"/>
                  </a:lnTo>
                  <a:lnTo>
                    <a:pt x="80602" y="113610"/>
                  </a:lnTo>
                  <a:lnTo>
                    <a:pt x="52941" y="150463"/>
                  </a:lnTo>
                  <a:lnTo>
                    <a:pt x="30541" y="191073"/>
                  </a:lnTo>
                  <a:lnTo>
                    <a:pt x="13913" y="234929"/>
                  </a:lnTo>
                  <a:lnTo>
                    <a:pt x="3562" y="281520"/>
                  </a:lnTo>
                  <a:lnTo>
                    <a:pt x="0" y="330336"/>
                  </a:lnTo>
                  <a:lnTo>
                    <a:pt x="3562" y="379151"/>
                  </a:lnTo>
                  <a:lnTo>
                    <a:pt x="13913" y="425743"/>
                  </a:lnTo>
                  <a:lnTo>
                    <a:pt x="30541" y="469599"/>
                  </a:lnTo>
                  <a:lnTo>
                    <a:pt x="52941" y="510210"/>
                  </a:lnTo>
                  <a:lnTo>
                    <a:pt x="80602" y="547064"/>
                  </a:lnTo>
                  <a:lnTo>
                    <a:pt x="113018" y="579651"/>
                  </a:lnTo>
                  <a:lnTo>
                    <a:pt x="149678" y="607458"/>
                  </a:lnTo>
                  <a:lnTo>
                    <a:pt x="190077" y="629976"/>
                  </a:lnTo>
                  <a:lnTo>
                    <a:pt x="233704" y="646692"/>
                  </a:lnTo>
                  <a:lnTo>
                    <a:pt x="280051" y="657097"/>
                  </a:lnTo>
                  <a:lnTo>
                    <a:pt x="328611" y="660679"/>
                  </a:lnTo>
                  <a:lnTo>
                    <a:pt x="367391" y="658403"/>
                  </a:lnTo>
                  <a:lnTo>
                    <a:pt x="404835" y="651746"/>
                  </a:lnTo>
                  <a:lnTo>
                    <a:pt x="440690" y="640964"/>
                  </a:lnTo>
                  <a:lnTo>
                    <a:pt x="474704" y="626315"/>
                  </a:lnTo>
                  <a:lnTo>
                    <a:pt x="466762" y="613395"/>
                  </a:lnTo>
                  <a:lnTo>
                    <a:pt x="460844" y="599266"/>
                  </a:lnTo>
                  <a:lnTo>
                    <a:pt x="457148" y="584127"/>
                  </a:lnTo>
                  <a:lnTo>
                    <a:pt x="455871" y="568179"/>
                  </a:lnTo>
                  <a:lnTo>
                    <a:pt x="463658" y="529605"/>
                  </a:lnTo>
                  <a:lnTo>
                    <a:pt x="484895" y="498105"/>
                  </a:lnTo>
                  <a:lnTo>
                    <a:pt x="486663" y="496913"/>
                  </a:lnTo>
                  <a:lnTo>
                    <a:pt x="328611" y="496913"/>
                  </a:lnTo>
                  <a:lnTo>
                    <a:pt x="285070" y="491020"/>
                  </a:lnTo>
                  <a:lnTo>
                    <a:pt x="245770" y="474351"/>
                  </a:lnTo>
                  <a:lnTo>
                    <a:pt x="212351" y="448429"/>
                  </a:lnTo>
                  <a:lnTo>
                    <a:pt x="186451" y="414772"/>
                  </a:lnTo>
                  <a:lnTo>
                    <a:pt x="169710" y="374901"/>
                  </a:lnTo>
                  <a:lnTo>
                    <a:pt x="163765" y="330336"/>
                  </a:lnTo>
                  <a:lnTo>
                    <a:pt x="169710" y="285773"/>
                  </a:lnTo>
                  <a:lnTo>
                    <a:pt x="186451" y="245904"/>
                  </a:lnTo>
                  <a:lnTo>
                    <a:pt x="212351" y="212249"/>
                  </a:lnTo>
                  <a:lnTo>
                    <a:pt x="245770" y="186327"/>
                  </a:lnTo>
                  <a:lnTo>
                    <a:pt x="285070" y="169659"/>
                  </a:lnTo>
                  <a:lnTo>
                    <a:pt x="328611" y="163765"/>
                  </a:lnTo>
                  <a:lnTo>
                    <a:pt x="611619" y="163765"/>
                  </a:lnTo>
                  <a:lnTo>
                    <a:pt x="604282" y="150463"/>
                  </a:lnTo>
                  <a:lnTo>
                    <a:pt x="576621" y="113610"/>
                  </a:lnTo>
                  <a:lnTo>
                    <a:pt x="544205" y="81025"/>
                  </a:lnTo>
                  <a:lnTo>
                    <a:pt x="507544" y="53218"/>
                  </a:lnTo>
                  <a:lnTo>
                    <a:pt x="467146" y="30701"/>
                  </a:lnTo>
                  <a:lnTo>
                    <a:pt x="423519" y="13985"/>
                  </a:lnTo>
                  <a:lnTo>
                    <a:pt x="377171" y="3581"/>
                  </a:lnTo>
                  <a:lnTo>
                    <a:pt x="328611" y="0"/>
                  </a:lnTo>
                  <a:close/>
                </a:path>
                <a:path w="657225" h="661035">
                  <a:moveTo>
                    <a:pt x="611619" y="163765"/>
                  </a:moveTo>
                  <a:lnTo>
                    <a:pt x="328611" y="163765"/>
                  </a:lnTo>
                  <a:lnTo>
                    <a:pt x="372153" y="169659"/>
                  </a:lnTo>
                  <a:lnTo>
                    <a:pt x="411452" y="186327"/>
                  </a:lnTo>
                  <a:lnTo>
                    <a:pt x="444872" y="212249"/>
                  </a:lnTo>
                  <a:lnTo>
                    <a:pt x="470771" y="245904"/>
                  </a:lnTo>
                  <a:lnTo>
                    <a:pt x="487513" y="285773"/>
                  </a:lnTo>
                  <a:lnTo>
                    <a:pt x="493458" y="330336"/>
                  </a:lnTo>
                  <a:lnTo>
                    <a:pt x="487513" y="374901"/>
                  </a:lnTo>
                  <a:lnTo>
                    <a:pt x="470771" y="414772"/>
                  </a:lnTo>
                  <a:lnTo>
                    <a:pt x="444872" y="448429"/>
                  </a:lnTo>
                  <a:lnTo>
                    <a:pt x="411452" y="474351"/>
                  </a:lnTo>
                  <a:lnTo>
                    <a:pt x="372153" y="491020"/>
                  </a:lnTo>
                  <a:lnTo>
                    <a:pt x="328611" y="496913"/>
                  </a:lnTo>
                  <a:lnTo>
                    <a:pt x="486663" y="496913"/>
                  </a:lnTo>
                  <a:lnTo>
                    <a:pt x="516395" y="476867"/>
                  </a:lnTo>
                  <a:lnTo>
                    <a:pt x="554972" y="469079"/>
                  </a:lnTo>
                  <a:lnTo>
                    <a:pt x="626244" y="469079"/>
                  </a:lnTo>
                  <a:lnTo>
                    <a:pt x="633645" y="453442"/>
                  </a:lnTo>
                  <a:lnTo>
                    <a:pt x="646517" y="414285"/>
                  </a:lnTo>
                  <a:lnTo>
                    <a:pt x="654490" y="373136"/>
                  </a:lnTo>
                  <a:lnTo>
                    <a:pt x="657223" y="330336"/>
                  </a:lnTo>
                  <a:lnTo>
                    <a:pt x="653660" y="281520"/>
                  </a:lnTo>
                  <a:lnTo>
                    <a:pt x="643310" y="234929"/>
                  </a:lnTo>
                  <a:lnTo>
                    <a:pt x="626681" y="191073"/>
                  </a:lnTo>
                  <a:lnTo>
                    <a:pt x="611619" y="163765"/>
                  </a:lnTo>
                  <a:close/>
                </a:path>
                <a:path w="657225" h="661035">
                  <a:moveTo>
                    <a:pt x="626244" y="469079"/>
                  </a:moveTo>
                  <a:lnTo>
                    <a:pt x="554972" y="469079"/>
                  </a:lnTo>
                  <a:lnTo>
                    <a:pt x="571922" y="470523"/>
                  </a:lnTo>
                  <a:lnTo>
                    <a:pt x="587939" y="474695"/>
                  </a:lnTo>
                  <a:lnTo>
                    <a:pt x="602785" y="481355"/>
                  </a:lnTo>
                  <a:lnTo>
                    <a:pt x="616217" y="490264"/>
                  </a:lnTo>
                  <a:lnTo>
                    <a:pt x="626244" y="469079"/>
                  </a:lnTo>
                  <a:close/>
                </a:path>
              </a:pathLst>
            </a:custGeom>
            <a:solidFill>
              <a:srgbClr val="BE4164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09291" y="5676005"/>
              <a:ext cx="164309" cy="165171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1333650" y="4344730"/>
            <a:ext cx="983440" cy="189861"/>
          </a:xfrm>
          <a:custGeom>
            <a:avLst/>
            <a:gdLst/>
            <a:ahLst/>
            <a:cxnLst/>
            <a:rect l="l" t="t" r="r" b="b"/>
            <a:pathLst>
              <a:path w="1628139" h="314325">
                <a:moveTo>
                  <a:pt x="1465747" y="238253"/>
                </a:moveTo>
                <a:lnTo>
                  <a:pt x="1438103" y="275245"/>
                </a:lnTo>
                <a:lnTo>
                  <a:pt x="1447658" y="281955"/>
                </a:lnTo>
                <a:lnTo>
                  <a:pt x="1458026" y="287850"/>
                </a:lnTo>
                <a:lnTo>
                  <a:pt x="1507120" y="302693"/>
                </a:lnTo>
                <a:lnTo>
                  <a:pt x="1535274" y="304522"/>
                </a:lnTo>
                <a:lnTo>
                  <a:pt x="1548312" y="303963"/>
                </a:lnTo>
                <a:lnTo>
                  <a:pt x="1592678" y="290520"/>
                </a:lnTo>
                <a:lnTo>
                  <a:pt x="1621062" y="262646"/>
                </a:lnTo>
                <a:lnTo>
                  <a:pt x="1534462" y="262646"/>
                </a:lnTo>
                <a:lnTo>
                  <a:pt x="1526100" y="262264"/>
                </a:lnTo>
                <a:lnTo>
                  <a:pt x="1483641" y="248921"/>
                </a:lnTo>
                <a:lnTo>
                  <a:pt x="1474797" y="243967"/>
                </a:lnTo>
                <a:lnTo>
                  <a:pt x="1465747" y="238253"/>
                </a:lnTo>
                <a:close/>
              </a:path>
              <a:path w="1628139" h="314325">
                <a:moveTo>
                  <a:pt x="1532427" y="84974"/>
                </a:moveTo>
                <a:lnTo>
                  <a:pt x="1485265" y="93510"/>
                </a:lnTo>
                <a:lnTo>
                  <a:pt x="1454773" y="116688"/>
                </a:lnTo>
                <a:lnTo>
                  <a:pt x="1444202" y="152056"/>
                </a:lnTo>
                <a:lnTo>
                  <a:pt x="1445219" y="164255"/>
                </a:lnTo>
                <a:lnTo>
                  <a:pt x="1469561" y="200591"/>
                </a:lnTo>
                <a:lnTo>
                  <a:pt x="1508436" y="213859"/>
                </a:lnTo>
                <a:lnTo>
                  <a:pt x="1558311" y="221307"/>
                </a:lnTo>
                <a:lnTo>
                  <a:pt x="1564954" y="223611"/>
                </a:lnTo>
                <a:lnTo>
                  <a:pt x="1569024" y="226868"/>
                </a:lnTo>
                <a:lnTo>
                  <a:pt x="1573356" y="230119"/>
                </a:lnTo>
                <a:lnTo>
                  <a:pt x="1575525" y="234458"/>
                </a:lnTo>
                <a:lnTo>
                  <a:pt x="1575525" y="246655"/>
                </a:lnTo>
                <a:lnTo>
                  <a:pt x="1571730" y="252209"/>
                </a:lnTo>
                <a:lnTo>
                  <a:pt x="1534462" y="262646"/>
                </a:lnTo>
                <a:lnTo>
                  <a:pt x="1621062" y="262646"/>
                </a:lnTo>
                <a:lnTo>
                  <a:pt x="1624924" y="253803"/>
                </a:lnTo>
                <a:lnTo>
                  <a:pt x="1627210" y="244478"/>
                </a:lnTo>
                <a:lnTo>
                  <a:pt x="1627972" y="234592"/>
                </a:lnTo>
                <a:lnTo>
                  <a:pt x="1626931" y="222775"/>
                </a:lnTo>
                <a:lnTo>
                  <a:pt x="1602029" y="187124"/>
                </a:lnTo>
                <a:lnTo>
                  <a:pt x="1562918" y="174011"/>
                </a:lnTo>
                <a:lnTo>
                  <a:pt x="1522668" y="167913"/>
                </a:lnTo>
                <a:lnTo>
                  <a:pt x="1512096" y="166556"/>
                </a:lnTo>
                <a:lnTo>
                  <a:pt x="1504641" y="164252"/>
                </a:lnTo>
                <a:lnTo>
                  <a:pt x="1495971" y="157751"/>
                </a:lnTo>
                <a:lnTo>
                  <a:pt x="1493808" y="153278"/>
                </a:lnTo>
                <a:lnTo>
                  <a:pt x="1493808" y="141350"/>
                </a:lnTo>
                <a:lnTo>
                  <a:pt x="1496783" y="136333"/>
                </a:lnTo>
                <a:lnTo>
                  <a:pt x="1502747" y="132545"/>
                </a:lnTo>
                <a:lnTo>
                  <a:pt x="1508987" y="128751"/>
                </a:lnTo>
                <a:lnTo>
                  <a:pt x="1517114" y="126850"/>
                </a:lnTo>
                <a:lnTo>
                  <a:pt x="1607973" y="126850"/>
                </a:lnTo>
                <a:lnTo>
                  <a:pt x="1619429" y="111402"/>
                </a:lnTo>
                <a:lnTo>
                  <a:pt x="1577560" y="91475"/>
                </a:lnTo>
                <a:lnTo>
                  <a:pt x="1543940" y="85380"/>
                </a:lnTo>
                <a:lnTo>
                  <a:pt x="1532427" y="84974"/>
                </a:lnTo>
                <a:close/>
              </a:path>
              <a:path w="1628139" h="314325">
                <a:moveTo>
                  <a:pt x="1607973" y="126850"/>
                </a:moveTo>
                <a:lnTo>
                  <a:pt x="1527141" y="126850"/>
                </a:lnTo>
                <a:lnTo>
                  <a:pt x="1535250" y="127154"/>
                </a:lnTo>
                <a:lnTo>
                  <a:pt x="1543306" y="128069"/>
                </a:lnTo>
                <a:lnTo>
                  <a:pt x="1583960" y="142478"/>
                </a:lnTo>
                <a:lnTo>
                  <a:pt x="1592598" y="147583"/>
                </a:lnTo>
                <a:lnTo>
                  <a:pt x="1607973" y="126850"/>
                </a:lnTo>
                <a:close/>
              </a:path>
              <a:path w="1628139" h="314325">
                <a:moveTo>
                  <a:pt x="1255852" y="88634"/>
                </a:moveTo>
                <a:lnTo>
                  <a:pt x="1200147" y="88634"/>
                </a:lnTo>
                <a:lnTo>
                  <a:pt x="1200231" y="221480"/>
                </a:lnTo>
                <a:lnTo>
                  <a:pt x="1210719" y="263861"/>
                </a:lnTo>
                <a:lnTo>
                  <a:pt x="1240398" y="293950"/>
                </a:lnTo>
                <a:lnTo>
                  <a:pt x="1283906" y="304522"/>
                </a:lnTo>
                <a:lnTo>
                  <a:pt x="1300905" y="303201"/>
                </a:lnTo>
                <a:lnTo>
                  <a:pt x="1316532" y="299237"/>
                </a:lnTo>
                <a:lnTo>
                  <a:pt x="1330786" y="292630"/>
                </a:lnTo>
                <a:lnTo>
                  <a:pt x="1343667" y="283379"/>
                </a:lnTo>
                <a:lnTo>
                  <a:pt x="1399372" y="283379"/>
                </a:lnTo>
                <a:lnTo>
                  <a:pt x="1399372" y="256548"/>
                </a:lnTo>
                <a:lnTo>
                  <a:pt x="1300166" y="256548"/>
                </a:lnTo>
                <a:lnTo>
                  <a:pt x="1290509" y="255785"/>
                </a:lnTo>
                <a:lnTo>
                  <a:pt x="1258799" y="230120"/>
                </a:lnTo>
                <a:lnTo>
                  <a:pt x="1255852" y="211824"/>
                </a:lnTo>
                <a:lnTo>
                  <a:pt x="1255852" y="88634"/>
                </a:lnTo>
                <a:close/>
              </a:path>
              <a:path w="1628139" h="314325">
                <a:moveTo>
                  <a:pt x="1399372" y="283379"/>
                </a:moveTo>
                <a:lnTo>
                  <a:pt x="1343667" y="283379"/>
                </a:lnTo>
                <a:lnTo>
                  <a:pt x="1343667" y="300452"/>
                </a:lnTo>
                <a:lnTo>
                  <a:pt x="1399372" y="300452"/>
                </a:lnTo>
                <a:lnTo>
                  <a:pt x="1399372" y="283379"/>
                </a:lnTo>
                <a:close/>
              </a:path>
              <a:path w="1628139" h="314325">
                <a:moveTo>
                  <a:pt x="1399372" y="88634"/>
                </a:moveTo>
                <a:lnTo>
                  <a:pt x="1343667" y="88634"/>
                </a:lnTo>
                <a:lnTo>
                  <a:pt x="1343667" y="235405"/>
                </a:lnTo>
                <a:lnTo>
                  <a:pt x="1338791" y="242181"/>
                </a:lnTo>
                <a:lnTo>
                  <a:pt x="1332559" y="247467"/>
                </a:lnTo>
                <a:lnTo>
                  <a:pt x="1324962" y="251262"/>
                </a:lnTo>
                <a:lnTo>
                  <a:pt x="1317648" y="254781"/>
                </a:lnTo>
                <a:lnTo>
                  <a:pt x="1309381" y="256548"/>
                </a:lnTo>
                <a:lnTo>
                  <a:pt x="1399372" y="256548"/>
                </a:lnTo>
                <a:lnTo>
                  <a:pt x="1399372" y="88634"/>
                </a:lnTo>
                <a:close/>
              </a:path>
              <a:path w="1628139" h="314325">
                <a:moveTo>
                  <a:pt x="1073410" y="84564"/>
                </a:moveTo>
                <a:lnTo>
                  <a:pt x="1029881" y="92801"/>
                </a:lnTo>
                <a:lnTo>
                  <a:pt x="994333" y="116381"/>
                </a:lnTo>
                <a:lnTo>
                  <a:pt x="970651" y="151448"/>
                </a:lnTo>
                <a:lnTo>
                  <a:pt x="962417" y="194744"/>
                </a:lnTo>
                <a:lnTo>
                  <a:pt x="963332" y="209838"/>
                </a:lnTo>
                <a:lnTo>
                  <a:pt x="977052" y="250852"/>
                </a:lnTo>
                <a:lnTo>
                  <a:pt x="1004953" y="282336"/>
                </a:lnTo>
                <a:lnTo>
                  <a:pt x="1043630" y="300965"/>
                </a:lnTo>
                <a:lnTo>
                  <a:pt x="1073410" y="304522"/>
                </a:lnTo>
                <a:lnTo>
                  <a:pt x="1085505" y="303912"/>
                </a:lnTo>
                <a:lnTo>
                  <a:pt x="1131549" y="289223"/>
                </a:lnTo>
                <a:lnTo>
                  <a:pt x="1159600" y="267119"/>
                </a:lnTo>
                <a:lnTo>
                  <a:pt x="1148747" y="255735"/>
                </a:lnTo>
                <a:lnTo>
                  <a:pt x="1075848" y="255735"/>
                </a:lnTo>
                <a:lnTo>
                  <a:pt x="1067896" y="255252"/>
                </a:lnTo>
                <a:lnTo>
                  <a:pt x="1029246" y="232611"/>
                </a:lnTo>
                <a:lnTo>
                  <a:pt x="1017712" y="194744"/>
                </a:lnTo>
                <a:lnTo>
                  <a:pt x="1018169" y="186057"/>
                </a:lnTo>
                <a:lnTo>
                  <a:pt x="1033972" y="150634"/>
                </a:lnTo>
                <a:lnTo>
                  <a:pt x="1074633" y="132948"/>
                </a:lnTo>
                <a:lnTo>
                  <a:pt x="1151255" y="132948"/>
                </a:lnTo>
                <a:lnTo>
                  <a:pt x="1161232" y="122377"/>
                </a:lnTo>
                <a:lnTo>
                  <a:pt x="1121384" y="94323"/>
                </a:lnTo>
                <a:lnTo>
                  <a:pt x="1085861" y="85175"/>
                </a:lnTo>
                <a:lnTo>
                  <a:pt x="1073410" y="84564"/>
                </a:lnTo>
                <a:close/>
              </a:path>
              <a:path w="1628139" h="314325">
                <a:moveTo>
                  <a:pt x="1126267" y="232154"/>
                </a:moveTo>
                <a:lnTo>
                  <a:pt x="1089574" y="254310"/>
                </a:lnTo>
                <a:lnTo>
                  <a:pt x="1075848" y="255735"/>
                </a:lnTo>
                <a:lnTo>
                  <a:pt x="1148747" y="255735"/>
                </a:lnTo>
                <a:lnTo>
                  <a:pt x="1126267" y="232154"/>
                </a:lnTo>
                <a:close/>
              </a:path>
              <a:path w="1628139" h="314325">
                <a:moveTo>
                  <a:pt x="1151255" y="132948"/>
                </a:moveTo>
                <a:lnTo>
                  <a:pt x="1074633" y="132948"/>
                </a:lnTo>
                <a:lnTo>
                  <a:pt x="1082001" y="133355"/>
                </a:lnTo>
                <a:lnTo>
                  <a:pt x="1089064" y="134575"/>
                </a:lnTo>
                <a:lnTo>
                  <a:pt x="1127080" y="158564"/>
                </a:lnTo>
                <a:lnTo>
                  <a:pt x="1151255" y="132948"/>
                </a:lnTo>
                <a:close/>
              </a:path>
              <a:path w="1628139" h="314325">
                <a:moveTo>
                  <a:pt x="773658" y="88634"/>
                </a:moveTo>
                <a:lnTo>
                  <a:pt x="717953" y="88634"/>
                </a:lnTo>
                <a:lnTo>
                  <a:pt x="717953" y="300452"/>
                </a:lnTo>
                <a:lnTo>
                  <a:pt x="773658" y="300452"/>
                </a:lnTo>
                <a:lnTo>
                  <a:pt x="773658" y="153681"/>
                </a:lnTo>
                <a:lnTo>
                  <a:pt x="778540" y="146904"/>
                </a:lnTo>
                <a:lnTo>
                  <a:pt x="817159" y="132545"/>
                </a:lnTo>
                <a:lnTo>
                  <a:pt x="909668" y="132545"/>
                </a:lnTo>
                <a:lnTo>
                  <a:pt x="906196" y="125224"/>
                </a:lnTo>
                <a:lnTo>
                  <a:pt x="900378" y="116203"/>
                </a:lnTo>
                <a:lnTo>
                  <a:pt x="893492" y="108249"/>
                </a:lnTo>
                <a:lnTo>
                  <a:pt x="891029" y="106117"/>
                </a:lnTo>
                <a:lnTo>
                  <a:pt x="773658" y="106117"/>
                </a:lnTo>
                <a:lnTo>
                  <a:pt x="773658" y="88634"/>
                </a:lnTo>
                <a:close/>
              </a:path>
              <a:path w="1628139" h="314325">
                <a:moveTo>
                  <a:pt x="909668" y="132545"/>
                </a:moveTo>
                <a:lnTo>
                  <a:pt x="817159" y="132545"/>
                </a:lnTo>
                <a:lnTo>
                  <a:pt x="826790" y="133307"/>
                </a:lnTo>
                <a:lnTo>
                  <a:pt x="835353" y="135594"/>
                </a:lnTo>
                <a:lnTo>
                  <a:pt x="860333" y="167454"/>
                </a:lnTo>
                <a:lnTo>
                  <a:pt x="861070" y="177262"/>
                </a:lnTo>
                <a:lnTo>
                  <a:pt x="861070" y="300452"/>
                </a:lnTo>
                <a:lnTo>
                  <a:pt x="916768" y="300452"/>
                </a:lnTo>
                <a:lnTo>
                  <a:pt x="916677" y="167454"/>
                </a:lnTo>
                <a:lnTo>
                  <a:pt x="916108" y="156938"/>
                </a:lnTo>
                <a:lnTo>
                  <a:pt x="914127" y="145553"/>
                </a:lnTo>
                <a:lnTo>
                  <a:pt x="910823" y="134981"/>
                </a:lnTo>
                <a:lnTo>
                  <a:pt x="909668" y="132545"/>
                </a:lnTo>
                <a:close/>
              </a:path>
              <a:path w="1628139" h="314325">
                <a:moveTo>
                  <a:pt x="833016" y="84564"/>
                </a:moveTo>
                <a:lnTo>
                  <a:pt x="816042" y="85911"/>
                </a:lnTo>
                <a:lnTo>
                  <a:pt x="800491" y="89953"/>
                </a:lnTo>
                <a:lnTo>
                  <a:pt x="786363" y="96688"/>
                </a:lnTo>
                <a:lnTo>
                  <a:pt x="773658" y="106117"/>
                </a:lnTo>
                <a:lnTo>
                  <a:pt x="891029" y="106117"/>
                </a:lnTo>
                <a:lnTo>
                  <a:pt x="856293" y="87309"/>
                </a:lnTo>
                <a:lnTo>
                  <a:pt x="833016" y="84564"/>
                </a:lnTo>
                <a:close/>
              </a:path>
              <a:path w="1628139" h="314325">
                <a:moveTo>
                  <a:pt x="642073" y="0"/>
                </a:moveTo>
                <a:lnTo>
                  <a:pt x="624456" y="0"/>
                </a:lnTo>
                <a:lnTo>
                  <a:pt x="617001" y="3116"/>
                </a:lnTo>
                <a:lnTo>
                  <a:pt x="610768" y="9348"/>
                </a:lnTo>
                <a:lnTo>
                  <a:pt x="604536" y="15313"/>
                </a:lnTo>
                <a:lnTo>
                  <a:pt x="601419" y="22768"/>
                </a:lnTo>
                <a:lnTo>
                  <a:pt x="601419" y="40384"/>
                </a:lnTo>
                <a:lnTo>
                  <a:pt x="604536" y="47839"/>
                </a:lnTo>
                <a:lnTo>
                  <a:pt x="617001" y="60305"/>
                </a:lnTo>
                <a:lnTo>
                  <a:pt x="624456" y="63428"/>
                </a:lnTo>
                <a:lnTo>
                  <a:pt x="642073" y="63428"/>
                </a:lnTo>
                <a:lnTo>
                  <a:pt x="649528" y="60305"/>
                </a:lnTo>
                <a:lnTo>
                  <a:pt x="655492" y="54072"/>
                </a:lnTo>
                <a:lnTo>
                  <a:pt x="661725" y="47839"/>
                </a:lnTo>
                <a:lnTo>
                  <a:pt x="664848" y="40384"/>
                </a:lnTo>
                <a:lnTo>
                  <a:pt x="664848" y="22768"/>
                </a:lnTo>
                <a:lnTo>
                  <a:pt x="661725" y="15313"/>
                </a:lnTo>
                <a:lnTo>
                  <a:pt x="655492" y="9348"/>
                </a:lnTo>
                <a:lnTo>
                  <a:pt x="649528" y="3116"/>
                </a:lnTo>
                <a:lnTo>
                  <a:pt x="642073" y="0"/>
                </a:lnTo>
                <a:close/>
              </a:path>
              <a:path w="1628139" h="314325">
                <a:moveTo>
                  <a:pt x="661188" y="88634"/>
                </a:moveTo>
                <a:lnTo>
                  <a:pt x="605483" y="88634"/>
                </a:lnTo>
                <a:lnTo>
                  <a:pt x="605483" y="300459"/>
                </a:lnTo>
                <a:lnTo>
                  <a:pt x="661188" y="300459"/>
                </a:lnTo>
                <a:lnTo>
                  <a:pt x="661188" y="88634"/>
                </a:lnTo>
                <a:close/>
              </a:path>
              <a:path w="1628139" h="314325">
                <a:moveTo>
                  <a:pt x="405339" y="88634"/>
                </a:moveTo>
                <a:lnTo>
                  <a:pt x="349641" y="88634"/>
                </a:lnTo>
                <a:lnTo>
                  <a:pt x="349725" y="221480"/>
                </a:lnTo>
                <a:lnTo>
                  <a:pt x="360213" y="263861"/>
                </a:lnTo>
                <a:lnTo>
                  <a:pt x="389892" y="293950"/>
                </a:lnTo>
                <a:lnTo>
                  <a:pt x="433393" y="304522"/>
                </a:lnTo>
                <a:lnTo>
                  <a:pt x="450392" y="303201"/>
                </a:lnTo>
                <a:lnTo>
                  <a:pt x="466020" y="299237"/>
                </a:lnTo>
                <a:lnTo>
                  <a:pt x="480276" y="292630"/>
                </a:lnTo>
                <a:lnTo>
                  <a:pt x="493161" y="283379"/>
                </a:lnTo>
                <a:lnTo>
                  <a:pt x="548859" y="283379"/>
                </a:lnTo>
                <a:lnTo>
                  <a:pt x="548859" y="256548"/>
                </a:lnTo>
                <a:lnTo>
                  <a:pt x="449660" y="256548"/>
                </a:lnTo>
                <a:lnTo>
                  <a:pt x="440003" y="255785"/>
                </a:lnTo>
                <a:lnTo>
                  <a:pt x="408289" y="230120"/>
                </a:lnTo>
                <a:lnTo>
                  <a:pt x="405339" y="211824"/>
                </a:lnTo>
                <a:lnTo>
                  <a:pt x="405339" y="88634"/>
                </a:lnTo>
                <a:close/>
              </a:path>
              <a:path w="1628139" h="314325">
                <a:moveTo>
                  <a:pt x="548859" y="283379"/>
                </a:moveTo>
                <a:lnTo>
                  <a:pt x="493161" y="283379"/>
                </a:lnTo>
                <a:lnTo>
                  <a:pt x="493161" y="300452"/>
                </a:lnTo>
                <a:lnTo>
                  <a:pt x="548859" y="300452"/>
                </a:lnTo>
                <a:lnTo>
                  <a:pt x="548859" y="283379"/>
                </a:lnTo>
                <a:close/>
              </a:path>
              <a:path w="1628139" h="314325">
                <a:moveTo>
                  <a:pt x="548859" y="88634"/>
                </a:moveTo>
                <a:lnTo>
                  <a:pt x="493161" y="88634"/>
                </a:lnTo>
                <a:lnTo>
                  <a:pt x="493161" y="235405"/>
                </a:lnTo>
                <a:lnTo>
                  <a:pt x="488278" y="242181"/>
                </a:lnTo>
                <a:lnTo>
                  <a:pt x="482046" y="247467"/>
                </a:lnTo>
                <a:lnTo>
                  <a:pt x="474456" y="251262"/>
                </a:lnTo>
                <a:lnTo>
                  <a:pt x="467135" y="254781"/>
                </a:lnTo>
                <a:lnTo>
                  <a:pt x="458875" y="256548"/>
                </a:lnTo>
                <a:lnTo>
                  <a:pt x="548859" y="256548"/>
                </a:lnTo>
                <a:lnTo>
                  <a:pt x="548859" y="88634"/>
                </a:lnTo>
                <a:close/>
              </a:path>
              <a:path w="1628139" h="314325">
                <a:moveTo>
                  <a:pt x="280995" y="290700"/>
                </a:moveTo>
                <a:lnTo>
                  <a:pt x="215484" y="290700"/>
                </a:lnTo>
                <a:lnTo>
                  <a:pt x="234592" y="314281"/>
                </a:lnTo>
                <a:lnTo>
                  <a:pt x="286227" y="297201"/>
                </a:lnTo>
                <a:lnTo>
                  <a:pt x="280995" y="290700"/>
                </a:lnTo>
                <a:close/>
              </a:path>
              <a:path w="1628139" h="314325">
                <a:moveTo>
                  <a:pt x="150430" y="11384"/>
                </a:moveTo>
                <a:lnTo>
                  <a:pt x="105375" y="17787"/>
                </a:lnTo>
                <a:lnTo>
                  <a:pt x="65863" y="36083"/>
                </a:lnTo>
                <a:lnTo>
                  <a:pt x="33873" y="64467"/>
                </a:lnTo>
                <a:lnTo>
                  <a:pt x="11384" y="100831"/>
                </a:lnTo>
                <a:lnTo>
                  <a:pt x="711" y="142985"/>
                </a:lnTo>
                <a:lnTo>
                  <a:pt x="0" y="158154"/>
                </a:lnTo>
                <a:lnTo>
                  <a:pt x="711" y="173350"/>
                </a:lnTo>
                <a:lnTo>
                  <a:pt x="11384" y="215887"/>
                </a:lnTo>
                <a:lnTo>
                  <a:pt x="33873" y="252099"/>
                </a:lnTo>
                <a:lnTo>
                  <a:pt x="65863" y="280431"/>
                </a:lnTo>
                <a:lnTo>
                  <a:pt x="105375" y="298754"/>
                </a:lnTo>
                <a:lnTo>
                  <a:pt x="150430" y="304925"/>
                </a:lnTo>
                <a:lnTo>
                  <a:pt x="159275" y="304670"/>
                </a:lnTo>
                <a:lnTo>
                  <a:pt x="200436" y="296491"/>
                </a:lnTo>
                <a:lnTo>
                  <a:pt x="215484" y="290700"/>
                </a:lnTo>
                <a:lnTo>
                  <a:pt x="280995" y="290700"/>
                </a:lnTo>
                <a:lnTo>
                  <a:pt x="257763" y="261833"/>
                </a:lnTo>
                <a:lnTo>
                  <a:pt x="267193" y="251464"/>
                </a:lnTo>
                <a:lnTo>
                  <a:pt x="267650" y="250852"/>
                </a:lnTo>
                <a:lnTo>
                  <a:pt x="150430" y="250852"/>
                </a:lnTo>
                <a:lnTo>
                  <a:pt x="141027" y="250420"/>
                </a:lnTo>
                <a:lnTo>
                  <a:pt x="99406" y="235404"/>
                </a:lnTo>
                <a:lnTo>
                  <a:pt x="71252" y="203003"/>
                </a:lnTo>
                <a:lnTo>
                  <a:pt x="60580" y="158154"/>
                </a:lnTo>
                <a:lnTo>
                  <a:pt x="61012" y="148398"/>
                </a:lnTo>
                <a:lnTo>
                  <a:pt x="75621" y="105708"/>
                </a:lnTo>
                <a:lnTo>
                  <a:pt x="106776" y="76588"/>
                </a:lnTo>
                <a:lnTo>
                  <a:pt x="150430" y="65456"/>
                </a:lnTo>
                <a:lnTo>
                  <a:pt x="267897" y="65456"/>
                </a:lnTo>
                <a:lnTo>
                  <a:pt x="267139" y="64467"/>
                </a:lnTo>
                <a:lnTo>
                  <a:pt x="235201" y="36083"/>
                </a:lnTo>
                <a:lnTo>
                  <a:pt x="195483" y="17787"/>
                </a:lnTo>
                <a:lnTo>
                  <a:pt x="166007" y="12095"/>
                </a:lnTo>
                <a:lnTo>
                  <a:pt x="150430" y="11384"/>
                </a:lnTo>
                <a:close/>
              </a:path>
              <a:path w="1628139" h="314325">
                <a:moveTo>
                  <a:pt x="200030" y="189868"/>
                </a:moveTo>
                <a:lnTo>
                  <a:pt x="148805" y="206941"/>
                </a:lnTo>
                <a:lnTo>
                  <a:pt x="179297" y="245164"/>
                </a:lnTo>
                <a:lnTo>
                  <a:pt x="174958" y="247057"/>
                </a:lnTo>
                <a:lnTo>
                  <a:pt x="170351" y="248548"/>
                </a:lnTo>
                <a:lnTo>
                  <a:pt x="165468" y="249637"/>
                </a:lnTo>
                <a:lnTo>
                  <a:pt x="160861" y="250449"/>
                </a:lnTo>
                <a:lnTo>
                  <a:pt x="155850" y="250852"/>
                </a:lnTo>
                <a:lnTo>
                  <a:pt x="267650" y="250852"/>
                </a:lnTo>
                <a:lnTo>
                  <a:pt x="275554" y="240283"/>
                </a:lnTo>
                <a:lnTo>
                  <a:pt x="282846" y="228290"/>
                </a:lnTo>
                <a:lnTo>
                  <a:pt x="288872" y="215887"/>
                </a:lnTo>
                <a:lnTo>
                  <a:pt x="221173" y="215887"/>
                </a:lnTo>
                <a:lnTo>
                  <a:pt x="200030" y="189868"/>
                </a:lnTo>
                <a:close/>
              </a:path>
              <a:path w="1628139" h="314325">
                <a:moveTo>
                  <a:pt x="267897" y="65456"/>
                </a:moveTo>
                <a:lnTo>
                  <a:pt x="150430" y="65456"/>
                </a:lnTo>
                <a:lnTo>
                  <a:pt x="159984" y="65913"/>
                </a:lnTo>
                <a:lnTo>
                  <a:pt x="169130" y="67286"/>
                </a:lnTo>
                <a:lnTo>
                  <a:pt x="208318" y="86345"/>
                </a:lnTo>
                <a:lnTo>
                  <a:pt x="233779" y="121564"/>
                </a:lnTo>
                <a:lnTo>
                  <a:pt x="240690" y="158154"/>
                </a:lnTo>
                <a:lnTo>
                  <a:pt x="240359" y="166363"/>
                </a:lnTo>
                <a:lnTo>
                  <a:pt x="229407" y="203386"/>
                </a:lnTo>
                <a:lnTo>
                  <a:pt x="221173" y="215887"/>
                </a:lnTo>
                <a:lnTo>
                  <a:pt x="288872" y="215887"/>
                </a:lnTo>
                <a:lnTo>
                  <a:pt x="300124" y="173173"/>
                </a:lnTo>
                <a:lnTo>
                  <a:pt x="300861" y="158154"/>
                </a:lnTo>
                <a:lnTo>
                  <a:pt x="300150" y="142985"/>
                </a:lnTo>
                <a:lnTo>
                  <a:pt x="289477" y="100831"/>
                </a:lnTo>
                <a:lnTo>
                  <a:pt x="275755" y="75724"/>
                </a:lnTo>
                <a:lnTo>
                  <a:pt x="267897" y="65456"/>
                </a:lnTo>
                <a:close/>
              </a:path>
            </a:pathLst>
          </a:custGeom>
          <a:solidFill>
            <a:srgbClr val="063358">
              <a:alpha val="50000"/>
            </a:srgbClr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15" name="object 15"/>
          <p:cNvGrpSpPr/>
          <p:nvPr/>
        </p:nvGrpSpPr>
        <p:grpSpPr>
          <a:xfrm>
            <a:off x="829825" y="4240675"/>
            <a:ext cx="396982" cy="399283"/>
            <a:chOff x="1333604" y="7020673"/>
            <a:chExt cx="657225" cy="661035"/>
          </a:xfrm>
        </p:grpSpPr>
        <p:sp>
          <p:nvSpPr>
            <p:cNvPr id="16" name="object 16"/>
            <p:cNvSpPr/>
            <p:nvPr/>
          </p:nvSpPr>
          <p:spPr>
            <a:xfrm>
              <a:off x="1333604" y="7020673"/>
              <a:ext cx="657225" cy="661035"/>
            </a:xfrm>
            <a:custGeom>
              <a:avLst/>
              <a:gdLst/>
              <a:ahLst/>
              <a:cxnLst/>
              <a:rect l="l" t="t" r="r" b="b"/>
              <a:pathLst>
                <a:path w="657225" h="661034">
                  <a:moveTo>
                    <a:pt x="328611" y="0"/>
                  </a:moveTo>
                  <a:lnTo>
                    <a:pt x="280051" y="3581"/>
                  </a:lnTo>
                  <a:lnTo>
                    <a:pt x="233704" y="13985"/>
                  </a:lnTo>
                  <a:lnTo>
                    <a:pt x="190077" y="30701"/>
                  </a:lnTo>
                  <a:lnTo>
                    <a:pt x="149678" y="53218"/>
                  </a:lnTo>
                  <a:lnTo>
                    <a:pt x="113018" y="81025"/>
                  </a:lnTo>
                  <a:lnTo>
                    <a:pt x="80602" y="113610"/>
                  </a:lnTo>
                  <a:lnTo>
                    <a:pt x="52941" y="150463"/>
                  </a:lnTo>
                  <a:lnTo>
                    <a:pt x="30541" y="191073"/>
                  </a:lnTo>
                  <a:lnTo>
                    <a:pt x="13913" y="234929"/>
                  </a:lnTo>
                  <a:lnTo>
                    <a:pt x="3562" y="281520"/>
                  </a:lnTo>
                  <a:lnTo>
                    <a:pt x="0" y="330336"/>
                  </a:lnTo>
                  <a:lnTo>
                    <a:pt x="3562" y="379151"/>
                  </a:lnTo>
                  <a:lnTo>
                    <a:pt x="13913" y="425743"/>
                  </a:lnTo>
                  <a:lnTo>
                    <a:pt x="30541" y="469599"/>
                  </a:lnTo>
                  <a:lnTo>
                    <a:pt x="52941" y="510210"/>
                  </a:lnTo>
                  <a:lnTo>
                    <a:pt x="80602" y="547064"/>
                  </a:lnTo>
                  <a:lnTo>
                    <a:pt x="113018" y="579651"/>
                  </a:lnTo>
                  <a:lnTo>
                    <a:pt x="149678" y="607458"/>
                  </a:lnTo>
                  <a:lnTo>
                    <a:pt x="190077" y="629976"/>
                  </a:lnTo>
                  <a:lnTo>
                    <a:pt x="233704" y="646692"/>
                  </a:lnTo>
                  <a:lnTo>
                    <a:pt x="280051" y="657097"/>
                  </a:lnTo>
                  <a:lnTo>
                    <a:pt x="328611" y="660679"/>
                  </a:lnTo>
                  <a:lnTo>
                    <a:pt x="367391" y="658403"/>
                  </a:lnTo>
                  <a:lnTo>
                    <a:pt x="404835" y="651746"/>
                  </a:lnTo>
                  <a:lnTo>
                    <a:pt x="440690" y="640964"/>
                  </a:lnTo>
                  <a:lnTo>
                    <a:pt x="474704" y="626315"/>
                  </a:lnTo>
                  <a:lnTo>
                    <a:pt x="466762" y="613395"/>
                  </a:lnTo>
                  <a:lnTo>
                    <a:pt x="460844" y="599266"/>
                  </a:lnTo>
                  <a:lnTo>
                    <a:pt x="457148" y="584127"/>
                  </a:lnTo>
                  <a:lnTo>
                    <a:pt x="455871" y="568179"/>
                  </a:lnTo>
                  <a:lnTo>
                    <a:pt x="463658" y="529605"/>
                  </a:lnTo>
                  <a:lnTo>
                    <a:pt x="484895" y="498105"/>
                  </a:lnTo>
                  <a:lnTo>
                    <a:pt x="486663" y="496913"/>
                  </a:lnTo>
                  <a:lnTo>
                    <a:pt x="328611" y="496913"/>
                  </a:lnTo>
                  <a:lnTo>
                    <a:pt x="285070" y="491020"/>
                  </a:lnTo>
                  <a:lnTo>
                    <a:pt x="245770" y="474351"/>
                  </a:lnTo>
                  <a:lnTo>
                    <a:pt x="212351" y="448429"/>
                  </a:lnTo>
                  <a:lnTo>
                    <a:pt x="186451" y="414772"/>
                  </a:lnTo>
                  <a:lnTo>
                    <a:pt x="169710" y="374901"/>
                  </a:lnTo>
                  <a:lnTo>
                    <a:pt x="163765" y="330336"/>
                  </a:lnTo>
                  <a:lnTo>
                    <a:pt x="169710" y="285773"/>
                  </a:lnTo>
                  <a:lnTo>
                    <a:pt x="186451" y="245904"/>
                  </a:lnTo>
                  <a:lnTo>
                    <a:pt x="212351" y="212249"/>
                  </a:lnTo>
                  <a:lnTo>
                    <a:pt x="245770" y="186327"/>
                  </a:lnTo>
                  <a:lnTo>
                    <a:pt x="285070" y="169659"/>
                  </a:lnTo>
                  <a:lnTo>
                    <a:pt x="328611" y="163765"/>
                  </a:lnTo>
                  <a:lnTo>
                    <a:pt x="611619" y="163765"/>
                  </a:lnTo>
                  <a:lnTo>
                    <a:pt x="604282" y="150463"/>
                  </a:lnTo>
                  <a:lnTo>
                    <a:pt x="576621" y="113610"/>
                  </a:lnTo>
                  <a:lnTo>
                    <a:pt x="544205" y="81025"/>
                  </a:lnTo>
                  <a:lnTo>
                    <a:pt x="507544" y="53218"/>
                  </a:lnTo>
                  <a:lnTo>
                    <a:pt x="467146" y="30701"/>
                  </a:lnTo>
                  <a:lnTo>
                    <a:pt x="423519" y="13985"/>
                  </a:lnTo>
                  <a:lnTo>
                    <a:pt x="377171" y="3581"/>
                  </a:lnTo>
                  <a:lnTo>
                    <a:pt x="328611" y="0"/>
                  </a:lnTo>
                  <a:close/>
                </a:path>
                <a:path w="657225" h="661034">
                  <a:moveTo>
                    <a:pt x="611619" y="163765"/>
                  </a:moveTo>
                  <a:lnTo>
                    <a:pt x="328611" y="163765"/>
                  </a:lnTo>
                  <a:lnTo>
                    <a:pt x="372153" y="169659"/>
                  </a:lnTo>
                  <a:lnTo>
                    <a:pt x="411452" y="186327"/>
                  </a:lnTo>
                  <a:lnTo>
                    <a:pt x="444872" y="212249"/>
                  </a:lnTo>
                  <a:lnTo>
                    <a:pt x="470771" y="245904"/>
                  </a:lnTo>
                  <a:lnTo>
                    <a:pt x="487513" y="285773"/>
                  </a:lnTo>
                  <a:lnTo>
                    <a:pt x="493458" y="330336"/>
                  </a:lnTo>
                  <a:lnTo>
                    <a:pt x="487513" y="374901"/>
                  </a:lnTo>
                  <a:lnTo>
                    <a:pt x="470771" y="414772"/>
                  </a:lnTo>
                  <a:lnTo>
                    <a:pt x="444872" y="448429"/>
                  </a:lnTo>
                  <a:lnTo>
                    <a:pt x="411452" y="474351"/>
                  </a:lnTo>
                  <a:lnTo>
                    <a:pt x="372153" y="491020"/>
                  </a:lnTo>
                  <a:lnTo>
                    <a:pt x="328611" y="496913"/>
                  </a:lnTo>
                  <a:lnTo>
                    <a:pt x="486663" y="496913"/>
                  </a:lnTo>
                  <a:lnTo>
                    <a:pt x="516395" y="476867"/>
                  </a:lnTo>
                  <a:lnTo>
                    <a:pt x="554972" y="469079"/>
                  </a:lnTo>
                  <a:lnTo>
                    <a:pt x="626244" y="469079"/>
                  </a:lnTo>
                  <a:lnTo>
                    <a:pt x="633645" y="453442"/>
                  </a:lnTo>
                  <a:lnTo>
                    <a:pt x="646517" y="414285"/>
                  </a:lnTo>
                  <a:lnTo>
                    <a:pt x="654490" y="373136"/>
                  </a:lnTo>
                  <a:lnTo>
                    <a:pt x="657223" y="330336"/>
                  </a:lnTo>
                  <a:lnTo>
                    <a:pt x="653660" y="281520"/>
                  </a:lnTo>
                  <a:lnTo>
                    <a:pt x="643310" y="234929"/>
                  </a:lnTo>
                  <a:lnTo>
                    <a:pt x="626681" y="191073"/>
                  </a:lnTo>
                  <a:lnTo>
                    <a:pt x="611619" y="163765"/>
                  </a:lnTo>
                  <a:close/>
                </a:path>
                <a:path w="657225" h="661034">
                  <a:moveTo>
                    <a:pt x="626244" y="469079"/>
                  </a:moveTo>
                  <a:lnTo>
                    <a:pt x="554972" y="469079"/>
                  </a:lnTo>
                  <a:lnTo>
                    <a:pt x="571922" y="470523"/>
                  </a:lnTo>
                  <a:lnTo>
                    <a:pt x="587939" y="474695"/>
                  </a:lnTo>
                  <a:lnTo>
                    <a:pt x="602785" y="481355"/>
                  </a:lnTo>
                  <a:lnTo>
                    <a:pt x="616217" y="490264"/>
                  </a:lnTo>
                  <a:lnTo>
                    <a:pt x="626244" y="469079"/>
                  </a:lnTo>
                  <a:close/>
                </a:path>
              </a:pathLst>
            </a:custGeom>
            <a:solidFill>
              <a:srgbClr val="063358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09291" y="7509572"/>
              <a:ext cx="164309" cy="165171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6489839" y="2007702"/>
            <a:ext cx="1600967" cy="512432"/>
            <a:chOff x="10704073" y="3323862"/>
            <a:chExt cx="2650490" cy="848360"/>
          </a:xfrm>
        </p:grpSpPr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704073" y="3323862"/>
              <a:ext cx="2649906" cy="847967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0751325" y="3368491"/>
              <a:ext cx="2462530" cy="661035"/>
            </a:xfrm>
            <a:custGeom>
              <a:avLst/>
              <a:gdLst/>
              <a:ahLst/>
              <a:cxnLst/>
              <a:rect l="l" t="t" r="r" b="b"/>
              <a:pathLst>
                <a:path w="2462530" h="661035">
                  <a:moveTo>
                    <a:pt x="657225" y="330339"/>
                  </a:moveTo>
                  <a:lnTo>
                    <a:pt x="653656" y="281520"/>
                  </a:lnTo>
                  <a:lnTo>
                    <a:pt x="643305" y="234937"/>
                  </a:lnTo>
                  <a:lnTo>
                    <a:pt x="626681" y="191084"/>
                  </a:lnTo>
                  <a:lnTo>
                    <a:pt x="604278" y="150469"/>
                  </a:lnTo>
                  <a:lnTo>
                    <a:pt x="576618" y="113614"/>
                  </a:lnTo>
                  <a:lnTo>
                    <a:pt x="544207" y="81026"/>
                  </a:lnTo>
                  <a:lnTo>
                    <a:pt x="507542" y="53225"/>
                  </a:lnTo>
                  <a:lnTo>
                    <a:pt x="493458" y="45377"/>
                  </a:lnTo>
                  <a:lnTo>
                    <a:pt x="493458" y="330339"/>
                  </a:lnTo>
                  <a:lnTo>
                    <a:pt x="487514" y="374904"/>
                  </a:lnTo>
                  <a:lnTo>
                    <a:pt x="470776" y="414782"/>
                  </a:lnTo>
                  <a:lnTo>
                    <a:pt x="444868" y="448437"/>
                  </a:lnTo>
                  <a:lnTo>
                    <a:pt x="411454" y="474357"/>
                  </a:lnTo>
                  <a:lnTo>
                    <a:pt x="372148" y="491020"/>
                  </a:lnTo>
                  <a:lnTo>
                    <a:pt x="328612" y="496912"/>
                  </a:lnTo>
                  <a:lnTo>
                    <a:pt x="285064" y="491020"/>
                  </a:lnTo>
                  <a:lnTo>
                    <a:pt x="245770" y="474357"/>
                  </a:lnTo>
                  <a:lnTo>
                    <a:pt x="212344" y="448437"/>
                  </a:lnTo>
                  <a:lnTo>
                    <a:pt x="186448" y="414782"/>
                  </a:lnTo>
                  <a:lnTo>
                    <a:pt x="169710" y="374904"/>
                  </a:lnTo>
                  <a:lnTo>
                    <a:pt x="163766" y="330339"/>
                  </a:lnTo>
                  <a:lnTo>
                    <a:pt x="169710" y="285775"/>
                  </a:lnTo>
                  <a:lnTo>
                    <a:pt x="186448" y="245910"/>
                  </a:lnTo>
                  <a:lnTo>
                    <a:pt x="212344" y="212255"/>
                  </a:lnTo>
                  <a:lnTo>
                    <a:pt x="245770" y="186334"/>
                  </a:lnTo>
                  <a:lnTo>
                    <a:pt x="285064" y="169659"/>
                  </a:lnTo>
                  <a:lnTo>
                    <a:pt x="328612" y="163766"/>
                  </a:lnTo>
                  <a:lnTo>
                    <a:pt x="372148" y="169659"/>
                  </a:lnTo>
                  <a:lnTo>
                    <a:pt x="411454" y="186334"/>
                  </a:lnTo>
                  <a:lnTo>
                    <a:pt x="444868" y="212255"/>
                  </a:lnTo>
                  <a:lnTo>
                    <a:pt x="470776" y="245910"/>
                  </a:lnTo>
                  <a:lnTo>
                    <a:pt x="487514" y="285775"/>
                  </a:lnTo>
                  <a:lnTo>
                    <a:pt x="493458" y="330339"/>
                  </a:lnTo>
                  <a:lnTo>
                    <a:pt x="493458" y="45377"/>
                  </a:lnTo>
                  <a:lnTo>
                    <a:pt x="467144" y="30708"/>
                  </a:lnTo>
                  <a:lnTo>
                    <a:pt x="423519" y="13995"/>
                  </a:lnTo>
                  <a:lnTo>
                    <a:pt x="377164" y="3581"/>
                  </a:lnTo>
                  <a:lnTo>
                    <a:pt x="328612" y="0"/>
                  </a:lnTo>
                  <a:lnTo>
                    <a:pt x="280047" y="3581"/>
                  </a:lnTo>
                  <a:lnTo>
                    <a:pt x="233705" y="13995"/>
                  </a:lnTo>
                  <a:lnTo>
                    <a:pt x="190080" y="30708"/>
                  </a:lnTo>
                  <a:lnTo>
                    <a:pt x="149682" y="53225"/>
                  </a:lnTo>
                  <a:lnTo>
                    <a:pt x="113017" y="81026"/>
                  </a:lnTo>
                  <a:lnTo>
                    <a:pt x="80606" y="113614"/>
                  </a:lnTo>
                  <a:lnTo>
                    <a:pt x="52933" y="150469"/>
                  </a:lnTo>
                  <a:lnTo>
                    <a:pt x="30543" y="191084"/>
                  </a:lnTo>
                  <a:lnTo>
                    <a:pt x="13906" y="234937"/>
                  </a:lnTo>
                  <a:lnTo>
                    <a:pt x="3556" y="281520"/>
                  </a:lnTo>
                  <a:lnTo>
                    <a:pt x="0" y="330339"/>
                  </a:lnTo>
                  <a:lnTo>
                    <a:pt x="3556" y="379158"/>
                  </a:lnTo>
                  <a:lnTo>
                    <a:pt x="13906" y="425742"/>
                  </a:lnTo>
                  <a:lnTo>
                    <a:pt x="30543" y="469607"/>
                  </a:lnTo>
                  <a:lnTo>
                    <a:pt x="52933" y="510209"/>
                  </a:lnTo>
                  <a:lnTo>
                    <a:pt x="80606" y="547065"/>
                  </a:lnTo>
                  <a:lnTo>
                    <a:pt x="113017" y="579653"/>
                  </a:lnTo>
                  <a:lnTo>
                    <a:pt x="149682" y="607466"/>
                  </a:lnTo>
                  <a:lnTo>
                    <a:pt x="190080" y="629983"/>
                  </a:lnTo>
                  <a:lnTo>
                    <a:pt x="233705" y="646696"/>
                  </a:lnTo>
                  <a:lnTo>
                    <a:pt x="280047" y="657098"/>
                  </a:lnTo>
                  <a:lnTo>
                    <a:pt x="328612" y="660679"/>
                  </a:lnTo>
                  <a:lnTo>
                    <a:pt x="367385" y="658406"/>
                  </a:lnTo>
                  <a:lnTo>
                    <a:pt x="404837" y="651751"/>
                  </a:lnTo>
                  <a:lnTo>
                    <a:pt x="440690" y="640969"/>
                  </a:lnTo>
                  <a:lnTo>
                    <a:pt x="474700" y="626313"/>
                  </a:lnTo>
                  <a:lnTo>
                    <a:pt x="466763" y="613397"/>
                  </a:lnTo>
                  <a:lnTo>
                    <a:pt x="460844" y="599274"/>
                  </a:lnTo>
                  <a:lnTo>
                    <a:pt x="457149" y="584136"/>
                  </a:lnTo>
                  <a:lnTo>
                    <a:pt x="455866" y="568185"/>
                  </a:lnTo>
                  <a:lnTo>
                    <a:pt x="463664" y="529615"/>
                  </a:lnTo>
                  <a:lnTo>
                    <a:pt x="484898" y="498106"/>
                  </a:lnTo>
                  <a:lnTo>
                    <a:pt x="486664" y="496912"/>
                  </a:lnTo>
                  <a:lnTo>
                    <a:pt x="516394" y="476872"/>
                  </a:lnTo>
                  <a:lnTo>
                    <a:pt x="554964" y="469087"/>
                  </a:lnTo>
                  <a:lnTo>
                    <a:pt x="571919" y="470522"/>
                  </a:lnTo>
                  <a:lnTo>
                    <a:pt x="587933" y="474700"/>
                  </a:lnTo>
                  <a:lnTo>
                    <a:pt x="602780" y="481368"/>
                  </a:lnTo>
                  <a:lnTo>
                    <a:pt x="616216" y="490270"/>
                  </a:lnTo>
                  <a:lnTo>
                    <a:pt x="626237" y="469087"/>
                  </a:lnTo>
                  <a:lnTo>
                    <a:pt x="633641" y="453440"/>
                  </a:lnTo>
                  <a:lnTo>
                    <a:pt x="646518" y="414286"/>
                  </a:lnTo>
                  <a:lnTo>
                    <a:pt x="654494" y="373138"/>
                  </a:lnTo>
                  <a:lnTo>
                    <a:pt x="657225" y="330339"/>
                  </a:lnTo>
                  <a:close/>
                </a:path>
                <a:path w="2462530" h="661035">
                  <a:moveTo>
                    <a:pt x="1134973" y="330428"/>
                  </a:moveTo>
                  <a:lnTo>
                    <a:pt x="1128572" y="286600"/>
                  </a:lnTo>
                  <a:lnTo>
                    <a:pt x="1109865" y="247992"/>
                  </a:lnTo>
                  <a:lnTo>
                    <a:pt x="1102004" y="237731"/>
                  </a:lnTo>
                  <a:lnTo>
                    <a:pt x="1101255" y="236740"/>
                  </a:lnTo>
                  <a:lnTo>
                    <a:pt x="1091463" y="226352"/>
                  </a:lnTo>
                  <a:lnTo>
                    <a:pt x="1080846" y="216763"/>
                  </a:lnTo>
                  <a:lnTo>
                    <a:pt x="1074801" y="212356"/>
                  </a:lnTo>
                  <a:lnTo>
                    <a:pt x="1074801" y="330428"/>
                  </a:lnTo>
                  <a:lnTo>
                    <a:pt x="1074470" y="338632"/>
                  </a:lnTo>
                  <a:lnTo>
                    <a:pt x="1063523" y="375666"/>
                  </a:lnTo>
                  <a:lnTo>
                    <a:pt x="1055281" y="388162"/>
                  </a:lnTo>
                  <a:lnTo>
                    <a:pt x="1034135" y="362140"/>
                  </a:lnTo>
                  <a:lnTo>
                    <a:pt x="982916" y="379222"/>
                  </a:lnTo>
                  <a:lnTo>
                    <a:pt x="1013409" y="417436"/>
                  </a:lnTo>
                  <a:lnTo>
                    <a:pt x="989965" y="423125"/>
                  </a:lnTo>
                  <a:lnTo>
                    <a:pt x="984542" y="423125"/>
                  </a:lnTo>
                  <a:lnTo>
                    <a:pt x="940892" y="412254"/>
                  </a:lnTo>
                  <a:lnTo>
                    <a:pt x="909726" y="382981"/>
                  </a:lnTo>
                  <a:lnTo>
                    <a:pt x="895121" y="340029"/>
                  </a:lnTo>
                  <a:lnTo>
                    <a:pt x="894689" y="330428"/>
                  </a:lnTo>
                  <a:lnTo>
                    <a:pt x="895121" y="320675"/>
                  </a:lnTo>
                  <a:lnTo>
                    <a:pt x="909726" y="277977"/>
                  </a:lnTo>
                  <a:lnTo>
                    <a:pt x="940892" y="248856"/>
                  </a:lnTo>
                  <a:lnTo>
                    <a:pt x="984542" y="237731"/>
                  </a:lnTo>
                  <a:lnTo>
                    <a:pt x="994092" y="238188"/>
                  </a:lnTo>
                  <a:lnTo>
                    <a:pt x="1035570" y="253390"/>
                  </a:lnTo>
                  <a:lnTo>
                    <a:pt x="1064107" y="285610"/>
                  </a:lnTo>
                  <a:lnTo>
                    <a:pt x="1074801" y="330428"/>
                  </a:lnTo>
                  <a:lnTo>
                    <a:pt x="1074801" y="212356"/>
                  </a:lnTo>
                  <a:lnTo>
                    <a:pt x="1029589" y="190068"/>
                  </a:lnTo>
                  <a:lnTo>
                    <a:pt x="984542" y="183654"/>
                  </a:lnTo>
                  <a:lnTo>
                    <a:pt x="968959" y="184365"/>
                  </a:lnTo>
                  <a:lnTo>
                    <a:pt x="925588" y="195046"/>
                  </a:lnTo>
                  <a:lnTo>
                    <a:pt x="888390" y="216763"/>
                  </a:lnTo>
                  <a:lnTo>
                    <a:pt x="859421" y="247992"/>
                  </a:lnTo>
                  <a:lnTo>
                    <a:pt x="840511" y="286600"/>
                  </a:lnTo>
                  <a:lnTo>
                    <a:pt x="834110" y="330428"/>
                  </a:lnTo>
                  <a:lnTo>
                    <a:pt x="834821" y="345630"/>
                  </a:lnTo>
                  <a:lnTo>
                    <a:pt x="845489" y="388162"/>
                  </a:lnTo>
                  <a:lnTo>
                    <a:pt x="867981" y="424370"/>
                  </a:lnTo>
                  <a:lnTo>
                    <a:pt x="899972" y="452704"/>
                  </a:lnTo>
                  <a:lnTo>
                    <a:pt x="939482" y="471030"/>
                  </a:lnTo>
                  <a:lnTo>
                    <a:pt x="984542" y="477202"/>
                  </a:lnTo>
                  <a:lnTo>
                    <a:pt x="993381" y="476948"/>
                  </a:lnTo>
                  <a:lnTo>
                    <a:pt x="1034542" y="468769"/>
                  </a:lnTo>
                  <a:lnTo>
                    <a:pt x="1049591" y="462978"/>
                  </a:lnTo>
                  <a:lnTo>
                    <a:pt x="1068705" y="486549"/>
                  </a:lnTo>
                  <a:lnTo>
                    <a:pt x="1120343" y="469480"/>
                  </a:lnTo>
                  <a:lnTo>
                    <a:pt x="1115110" y="462978"/>
                  </a:lnTo>
                  <a:lnTo>
                    <a:pt x="1091869" y="434111"/>
                  </a:lnTo>
                  <a:lnTo>
                    <a:pt x="1101305" y="423735"/>
                  </a:lnTo>
                  <a:lnTo>
                    <a:pt x="1122984" y="388162"/>
                  </a:lnTo>
                  <a:lnTo>
                    <a:pt x="1134237" y="345452"/>
                  </a:lnTo>
                  <a:lnTo>
                    <a:pt x="1134973" y="330428"/>
                  </a:lnTo>
                  <a:close/>
                </a:path>
                <a:path w="2462530" h="661035">
                  <a:moveTo>
                    <a:pt x="1382966" y="260908"/>
                  </a:moveTo>
                  <a:lnTo>
                    <a:pt x="1327277" y="260908"/>
                  </a:lnTo>
                  <a:lnTo>
                    <a:pt x="1327277" y="407682"/>
                  </a:lnTo>
                  <a:lnTo>
                    <a:pt x="1322387" y="414451"/>
                  </a:lnTo>
                  <a:lnTo>
                    <a:pt x="1316151" y="419747"/>
                  </a:lnTo>
                  <a:lnTo>
                    <a:pt x="1308569" y="423532"/>
                  </a:lnTo>
                  <a:lnTo>
                    <a:pt x="1301242" y="427050"/>
                  </a:lnTo>
                  <a:lnTo>
                    <a:pt x="1292987" y="428828"/>
                  </a:lnTo>
                  <a:lnTo>
                    <a:pt x="1283766" y="428828"/>
                  </a:lnTo>
                  <a:lnTo>
                    <a:pt x="1246085" y="410019"/>
                  </a:lnTo>
                  <a:lnTo>
                    <a:pt x="1239443" y="384098"/>
                  </a:lnTo>
                  <a:lnTo>
                    <a:pt x="1239443" y="260908"/>
                  </a:lnTo>
                  <a:lnTo>
                    <a:pt x="1183754" y="260908"/>
                  </a:lnTo>
                  <a:lnTo>
                    <a:pt x="1183830" y="393750"/>
                  </a:lnTo>
                  <a:lnTo>
                    <a:pt x="1194320" y="436130"/>
                  </a:lnTo>
                  <a:lnTo>
                    <a:pt x="1224000" y="466229"/>
                  </a:lnTo>
                  <a:lnTo>
                    <a:pt x="1267498" y="476796"/>
                  </a:lnTo>
                  <a:lnTo>
                    <a:pt x="1284503" y="475475"/>
                  </a:lnTo>
                  <a:lnTo>
                    <a:pt x="1300124" y="471512"/>
                  </a:lnTo>
                  <a:lnTo>
                    <a:pt x="1314386" y="464908"/>
                  </a:lnTo>
                  <a:lnTo>
                    <a:pt x="1327277" y="455650"/>
                  </a:lnTo>
                  <a:lnTo>
                    <a:pt x="1327277" y="472732"/>
                  </a:lnTo>
                  <a:lnTo>
                    <a:pt x="1382966" y="472732"/>
                  </a:lnTo>
                  <a:lnTo>
                    <a:pt x="1382966" y="455650"/>
                  </a:lnTo>
                  <a:lnTo>
                    <a:pt x="1382966" y="428828"/>
                  </a:lnTo>
                  <a:lnTo>
                    <a:pt x="1382966" y="260908"/>
                  </a:lnTo>
                  <a:close/>
                </a:path>
                <a:path w="2462530" h="661035">
                  <a:moveTo>
                    <a:pt x="1495298" y="260908"/>
                  </a:moveTo>
                  <a:lnTo>
                    <a:pt x="1439595" y="260908"/>
                  </a:lnTo>
                  <a:lnTo>
                    <a:pt x="1439595" y="472732"/>
                  </a:lnTo>
                  <a:lnTo>
                    <a:pt x="1495298" y="472732"/>
                  </a:lnTo>
                  <a:lnTo>
                    <a:pt x="1495298" y="260908"/>
                  </a:lnTo>
                  <a:close/>
                </a:path>
                <a:path w="2462530" h="661035">
                  <a:moveTo>
                    <a:pt x="1498955" y="195046"/>
                  </a:moveTo>
                  <a:lnTo>
                    <a:pt x="1495831" y="187591"/>
                  </a:lnTo>
                  <a:lnTo>
                    <a:pt x="1489608" y="181622"/>
                  </a:lnTo>
                  <a:lnTo>
                    <a:pt x="1483639" y="175387"/>
                  </a:lnTo>
                  <a:lnTo>
                    <a:pt x="1476184" y="172275"/>
                  </a:lnTo>
                  <a:lnTo>
                    <a:pt x="1458569" y="172275"/>
                  </a:lnTo>
                  <a:lnTo>
                    <a:pt x="1451114" y="175387"/>
                  </a:lnTo>
                  <a:lnTo>
                    <a:pt x="1444879" y="181622"/>
                  </a:lnTo>
                  <a:lnTo>
                    <a:pt x="1438643" y="187591"/>
                  </a:lnTo>
                  <a:lnTo>
                    <a:pt x="1435531" y="195046"/>
                  </a:lnTo>
                  <a:lnTo>
                    <a:pt x="1435531" y="212661"/>
                  </a:lnTo>
                  <a:lnTo>
                    <a:pt x="1438643" y="220116"/>
                  </a:lnTo>
                  <a:lnTo>
                    <a:pt x="1451114" y="232575"/>
                  </a:lnTo>
                  <a:lnTo>
                    <a:pt x="1458569" y="235699"/>
                  </a:lnTo>
                  <a:lnTo>
                    <a:pt x="1476184" y="235699"/>
                  </a:lnTo>
                  <a:lnTo>
                    <a:pt x="1483639" y="232575"/>
                  </a:lnTo>
                  <a:lnTo>
                    <a:pt x="1489608" y="226352"/>
                  </a:lnTo>
                  <a:lnTo>
                    <a:pt x="1495831" y="220116"/>
                  </a:lnTo>
                  <a:lnTo>
                    <a:pt x="1498955" y="212661"/>
                  </a:lnTo>
                  <a:lnTo>
                    <a:pt x="1498955" y="195046"/>
                  </a:lnTo>
                  <a:close/>
                </a:path>
                <a:path w="2462530" h="661035">
                  <a:moveTo>
                    <a:pt x="1750872" y="472732"/>
                  </a:moveTo>
                  <a:lnTo>
                    <a:pt x="1750783" y="339725"/>
                  </a:lnTo>
                  <a:lnTo>
                    <a:pt x="1743773" y="304825"/>
                  </a:lnTo>
                  <a:lnTo>
                    <a:pt x="1740306" y="297497"/>
                  </a:lnTo>
                  <a:lnTo>
                    <a:pt x="1734489" y="288480"/>
                  </a:lnTo>
                  <a:lnTo>
                    <a:pt x="1727606" y="280517"/>
                  </a:lnTo>
                  <a:lnTo>
                    <a:pt x="1725142" y="278396"/>
                  </a:lnTo>
                  <a:lnTo>
                    <a:pt x="1719643" y="273634"/>
                  </a:lnTo>
                  <a:lnTo>
                    <a:pt x="1679143" y="257530"/>
                  </a:lnTo>
                  <a:lnTo>
                    <a:pt x="1667129" y="256844"/>
                  </a:lnTo>
                  <a:lnTo>
                    <a:pt x="1650149" y="258191"/>
                  </a:lnTo>
                  <a:lnTo>
                    <a:pt x="1634604" y="262229"/>
                  </a:lnTo>
                  <a:lnTo>
                    <a:pt x="1620469" y="268960"/>
                  </a:lnTo>
                  <a:lnTo>
                    <a:pt x="1607769" y="278396"/>
                  </a:lnTo>
                  <a:lnTo>
                    <a:pt x="1607769" y="260908"/>
                  </a:lnTo>
                  <a:lnTo>
                    <a:pt x="1552067" y="260908"/>
                  </a:lnTo>
                  <a:lnTo>
                    <a:pt x="1552067" y="472732"/>
                  </a:lnTo>
                  <a:lnTo>
                    <a:pt x="1607769" y="472732"/>
                  </a:lnTo>
                  <a:lnTo>
                    <a:pt x="1607769" y="325958"/>
                  </a:lnTo>
                  <a:lnTo>
                    <a:pt x="1612646" y="319176"/>
                  </a:lnTo>
                  <a:lnTo>
                    <a:pt x="1651266" y="304825"/>
                  </a:lnTo>
                  <a:lnTo>
                    <a:pt x="1660906" y="305587"/>
                  </a:lnTo>
                  <a:lnTo>
                    <a:pt x="1692236" y="331038"/>
                  </a:lnTo>
                  <a:lnTo>
                    <a:pt x="1695183" y="349542"/>
                  </a:lnTo>
                  <a:lnTo>
                    <a:pt x="1695183" y="472732"/>
                  </a:lnTo>
                  <a:lnTo>
                    <a:pt x="1750872" y="472732"/>
                  </a:lnTo>
                  <a:close/>
                </a:path>
                <a:path w="2462530" h="661035">
                  <a:moveTo>
                    <a:pt x="1995347" y="294652"/>
                  </a:moveTo>
                  <a:lnTo>
                    <a:pt x="1955495" y="266598"/>
                  </a:lnTo>
                  <a:lnTo>
                    <a:pt x="1907514" y="256844"/>
                  </a:lnTo>
                  <a:lnTo>
                    <a:pt x="1892249" y="257759"/>
                  </a:lnTo>
                  <a:lnTo>
                    <a:pt x="1850999" y="271475"/>
                  </a:lnTo>
                  <a:lnTo>
                    <a:pt x="1819148" y="299148"/>
                  </a:lnTo>
                  <a:lnTo>
                    <a:pt x="1800186" y="337337"/>
                  </a:lnTo>
                  <a:lnTo>
                    <a:pt x="1796529" y="367017"/>
                  </a:lnTo>
                  <a:lnTo>
                    <a:pt x="1797443" y="382117"/>
                  </a:lnTo>
                  <a:lnTo>
                    <a:pt x="1811159" y="423125"/>
                  </a:lnTo>
                  <a:lnTo>
                    <a:pt x="1839061" y="454609"/>
                  </a:lnTo>
                  <a:lnTo>
                    <a:pt x="1877745" y="473240"/>
                  </a:lnTo>
                  <a:lnTo>
                    <a:pt x="1907514" y="476796"/>
                  </a:lnTo>
                  <a:lnTo>
                    <a:pt x="1919617" y="476186"/>
                  </a:lnTo>
                  <a:lnTo>
                    <a:pt x="1965655" y="461492"/>
                  </a:lnTo>
                  <a:lnTo>
                    <a:pt x="1960372" y="404431"/>
                  </a:lnTo>
                  <a:lnTo>
                    <a:pt x="1954606" y="409968"/>
                  </a:lnTo>
                  <a:lnTo>
                    <a:pt x="1948688" y="414794"/>
                  </a:lnTo>
                  <a:lnTo>
                    <a:pt x="1909953" y="428015"/>
                  </a:lnTo>
                  <a:lnTo>
                    <a:pt x="1902002" y="427520"/>
                  </a:lnTo>
                  <a:lnTo>
                    <a:pt x="1863356" y="404888"/>
                  </a:lnTo>
                  <a:lnTo>
                    <a:pt x="1851825" y="367017"/>
                  </a:lnTo>
                  <a:lnTo>
                    <a:pt x="1852282" y="358330"/>
                  </a:lnTo>
                  <a:lnTo>
                    <a:pt x="1868081" y="322910"/>
                  </a:lnTo>
                  <a:lnTo>
                    <a:pt x="1908746" y="305219"/>
                  </a:lnTo>
                  <a:lnTo>
                    <a:pt x="1916112" y="305625"/>
                  </a:lnTo>
                  <a:lnTo>
                    <a:pt x="1955215" y="324764"/>
                  </a:lnTo>
                  <a:lnTo>
                    <a:pt x="1961184" y="330835"/>
                  </a:lnTo>
                  <a:lnTo>
                    <a:pt x="1985365" y="305219"/>
                  </a:lnTo>
                  <a:lnTo>
                    <a:pt x="1995347" y="294652"/>
                  </a:lnTo>
                  <a:close/>
                </a:path>
                <a:path w="2462530" h="661035">
                  <a:moveTo>
                    <a:pt x="2233485" y="260908"/>
                  </a:moveTo>
                  <a:lnTo>
                    <a:pt x="2177783" y="260908"/>
                  </a:lnTo>
                  <a:lnTo>
                    <a:pt x="2177783" y="407682"/>
                  </a:lnTo>
                  <a:lnTo>
                    <a:pt x="2172906" y="414451"/>
                  </a:lnTo>
                  <a:lnTo>
                    <a:pt x="2166670" y="419747"/>
                  </a:lnTo>
                  <a:lnTo>
                    <a:pt x="2159076" y="423532"/>
                  </a:lnTo>
                  <a:lnTo>
                    <a:pt x="2151761" y="427050"/>
                  </a:lnTo>
                  <a:lnTo>
                    <a:pt x="2143493" y="428828"/>
                  </a:lnTo>
                  <a:lnTo>
                    <a:pt x="2134273" y="428828"/>
                  </a:lnTo>
                  <a:lnTo>
                    <a:pt x="2096592" y="410019"/>
                  </a:lnTo>
                  <a:lnTo>
                    <a:pt x="2089962" y="384098"/>
                  </a:lnTo>
                  <a:lnTo>
                    <a:pt x="2089962" y="260908"/>
                  </a:lnTo>
                  <a:lnTo>
                    <a:pt x="2034260" y="260908"/>
                  </a:lnTo>
                  <a:lnTo>
                    <a:pt x="2034336" y="393750"/>
                  </a:lnTo>
                  <a:lnTo>
                    <a:pt x="2044827" y="436130"/>
                  </a:lnTo>
                  <a:lnTo>
                    <a:pt x="2074506" y="466229"/>
                  </a:lnTo>
                  <a:lnTo>
                    <a:pt x="2118017" y="476796"/>
                  </a:lnTo>
                  <a:lnTo>
                    <a:pt x="2135009" y="475475"/>
                  </a:lnTo>
                  <a:lnTo>
                    <a:pt x="2150643" y="471512"/>
                  </a:lnTo>
                  <a:lnTo>
                    <a:pt x="2164892" y="464908"/>
                  </a:lnTo>
                  <a:lnTo>
                    <a:pt x="2177783" y="455650"/>
                  </a:lnTo>
                  <a:lnTo>
                    <a:pt x="2177783" y="472732"/>
                  </a:lnTo>
                  <a:lnTo>
                    <a:pt x="2233485" y="472732"/>
                  </a:lnTo>
                  <a:lnTo>
                    <a:pt x="2233485" y="455650"/>
                  </a:lnTo>
                  <a:lnTo>
                    <a:pt x="2233485" y="428828"/>
                  </a:lnTo>
                  <a:lnTo>
                    <a:pt x="2233485" y="260908"/>
                  </a:lnTo>
                  <a:close/>
                </a:path>
                <a:path w="2462530" h="661035">
                  <a:moveTo>
                    <a:pt x="2462085" y="406869"/>
                  </a:moveTo>
                  <a:lnTo>
                    <a:pt x="2445410" y="366610"/>
                  </a:lnTo>
                  <a:lnTo>
                    <a:pt x="2397023" y="346290"/>
                  </a:lnTo>
                  <a:lnTo>
                    <a:pt x="2356777" y="340182"/>
                  </a:lnTo>
                  <a:lnTo>
                    <a:pt x="2346210" y="338836"/>
                  </a:lnTo>
                  <a:lnTo>
                    <a:pt x="2338755" y="336524"/>
                  </a:lnTo>
                  <a:lnTo>
                    <a:pt x="2330081" y="330022"/>
                  </a:lnTo>
                  <a:lnTo>
                    <a:pt x="2327922" y="325551"/>
                  </a:lnTo>
                  <a:lnTo>
                    <a:pt x="2327922" y="313626"/>
                  </a:lnTo>
                  <a:lnTo>
                    <a:pt x="2330894" y="308610"/>
                  </a:lnTo>
                  <a:lnTo>
                    <a:pt x="2336863" y="304825"/>
                  </a:lnTo>
                  <a:lnTo>
                    <a:pt x="2343099" y="301028"/>
                  </a:lnTo>
                  <a:lnTo>
                    <a:pt x="2351227" y="299123"/>
                  </a:lnTo>
                  <a:lnTo>
                    <a:pt x="2361247" y="299123"/>
                  </a:lnTo>
                  <a:lnTo>
                    <a:pt x="2401405" y="306819"/>
                  </a:lnTo>
                  <a:lnTo>
                    <a:pt x="2426703" y="319862"/>
                  </a:lnTo>
                  <a:lnTo>
                    <a:pt x="2442083" y="299123"/>
                  </a:lnTo>
                  <a:lnTo>
                    <a:pt x="2453538" y="283679"/>
                  </a:lnTo>
                  <a:lnTo>
                    <a:pt x="2443607" y="277393"/>
                  </a:lnTo>
                  <a:lnTo>
                    <a:pt x="2433320" y="271983"/>
                  </a:lnTo>
                  <a:lnTo>
                    <a:pt x="2389403" y="258876"/>
                  </a:lnTo>
                  <a:lnTo>
                    <a:pt x="2366530" y="257251"/>
                  </a:lnTo>
                  <a:lnTo>
                    <a:pt x="2353373" y="257784"/>
                  </a:lnTo>
                  <a:lnTo>
                    <a:pt x="2310155" y="270281"/>
                  </a:lnTo>
                  <a:lnTo>
                    <a:pt x="2280958" y="305117"/>
                  </a:lnTo>
                  <a:lnTo>
                    <a:pt x="2278316" y="324332"/>
                  </a:lnTo>
                  <a:lnTo>
                    <a:pt x="2279332" y="336524"/>
                  </a:lnTo>
                  <a:lnTo>
                    <a:pt x="2303665" y="372859"/>
                  </a:lnTo>
                  <a:lnTo>
                    <a:pt x="2342540" y="386130"/>
                  </a:lnTo>
                  <a:lnTo>
                    <a:pt x="2392426" y="393585"/>
                  </a:lnTo>
                  <a:lnTo>
                    <a:pt x="2399068" y="395884"/>
                  </a:lnTo>
                  <a:lnTo>
                    <a:pt x="2403132" y="399148"/>
                  </a:lnTo>
                  <a:lnTo>
                    <a:pt x="2407462" y="402399"/>
                  </a:lnTo>
                  <a:lnTo>
                    <a:pt x="2409634" y="406730"/>
                  </a:lnTo>
                  <a:lnTo>
                    <a:pt x="2409634" y="418934"/>
                  </a:lnTo>
                  <a:lnTo>
                    <a:pt x="2405837" y="424484"/>
                  </a:lnTo>
                  <a:lnTo>
                    <a:pt x="2368575" y="434924"/>
                  </a:lnTo>
                  <a:lnTo>
                    <a:pt x="2360206" y="434543"/>
                  </a:lnTo>
                  <a:lnTo>
                    <a:pt x="2317750" y="421195"/>
                  </a:lnTo>
                  <a:lnTo>
                    <a:pt x="2299855" y="410527"/>
                  </a:lnTo>
                  <a:lnTo>
                    <a:pt x="2272207" y="447522"/>
                  </a:lnTo>
                  <a:lnTo>
                    <a:pt x="2315311" y="469480"/>
                  </a:lnTo>
                  <a:lnTo>
                    <a:pt x="2355024" y="476338"/>
                  </a:lnTo>
                  <a:lnTo>
                    <a:pt x="2369388" y="476796"/>
                  </a:lnTo>
                  <a:lnTo>
                    <a:pt x="2382418" y="476237"/>
                  </a:lnTo>
                  <a:lnTo>
                    <a:pt x="2426792" y="462800"/>
                  </a:lnTo>
                  <a:lnTo>
                    <a:pt x="2455176" y="434924"/>
                  </a:lnTo>
                  <a:lnTo>
                    <a:pt x="2459037" y="426072"/>
                  </a:lnTo>
                  <a:lnTo>
                    <a:pt x="2461323" y="416750"/>
                  </a:lnTo>
                  <a:lnTo>
                    <a:pt x="2462085" y="406869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227016" y="3857390"/>
              <a:ext cx="164309" cy="165171"/>
            </a:xfrm>
            <a:prstGeom prst="rect">
              <a:avLst/>
            </a:prstGeom>
          </p:spPr>
        </p:pic>
      </p:grpSp>
      <p:sp>
        <p:nvSpPr>
          <p:cNvPr id="22" name="object 22"/>
          <p:cNvSpPr/>
          <p:nvPr/>
        </p:nvSpPr>
        <p:spPr>
          <a:xfrm>
            <a:off x="7022209" y="3237207"/>
            <a:ext cx="983440" cy="189861"/>
          </a:xfrm>
          <a:custGeom>
            <a:avLst/>
            <a:gdLst/>
            <a:ahLst/>
            <a:cxnLst/>
            <a:rect l="l" t="t" r="r" b="b"/>
            <a:pathLst>
              <a:path w="1628140" h="314325">
                <a:moveTo>
                  <a:pt x="1465747" y="238253"/>
                </a:moveTo>
                <a:lnTo>
                  <a:pt x="1438103" y="275245"/>
                </a:lnTo>
                <a:lnTo>
                  <a:pt x="1447658" y="281955"/>
                </a:lnTo>
                <a:lnTo>
                  <a:pt x="1458026" y="287850"/>
                </a:lnTo>
                <a:lnTo>
                  <a:pt x="1507120" y="302693"/>
                </a:lnTo>
                <a:lnTo>
                  <a:pt x="1535274" y="304522"/>
                </a:lnTo>
                <a:lnTo>
                  <a:pt x="1548312" y="303963"/>
                </a:lnTo>
                <a:lnTo>
                  <a:pt x="1592678" y="290520"/>
                </a:lnTo>
                <a:lnTo>
                  <a:pt x="1621062" y="262646"/>
                </a:lnTo>
                <a:lnTo>
                  <a:pt x="1534462" y="262646"/>
                </a:lnTo>
                <a:lnTo>
                  <a:pt x="1526100" y="262264"/>
                </a:lnTo>
                <a:lnTo>
                  <a:pt x="1483641" y="248921"/>
                </a:lnTo>
                <a:lnTo>
                  <a:pt x="1474797" y="243967"/>
                </a:lnTo>
                <a:lnTo>
                  <a:pt x="1465747" y="238253"/>
                </a:lnTo>
                <a:close/>
              </a:path>
              <a:path w="1628140" h="314325">
                <a:moveTo>
                  <a:pt x="1532427" y="84974"/>
                </a:moveTo>
                <a:lnTo>
                  <a:pt x="1485265" y="93510"/>
                </a:lnTo>
                <a:lnTo>
                  <a:pt x="1454773" y="116688"/>
                </a:lnTo>
                <a:lnTo>
                  <a:pt x="1444202" y="152056"/>
                </a:lnTo>
                <a:lnTo>
                  <a:pt x="1445219" y="164255"/>
                </a:lnTo>
                <a:lnTo>
                  <a:pt x="1469561" y="200591"/>
                </a:lnTo>
                <a:lnTo>
                  <a:pt x="1508436" y="213859"/>
                </a:lnTo>
                <a:lnTo>
                  <a:pt x="1558311" y="221307"/>
                </a:lnTo>
                <a:lnTo>
                  <a:pt x="1564954" y="223611"/>
                </a:lnTo>
                <a:lnTo>
                  <a:pt x="1569024" y="226868"/>
                </a:lnTo>
                <a:lnTo>
                  <a:pt x="1573356" y="230119"/>
                </a:lnTo>
                <a:lnTo>
                  <a:pt x="1575525" y="234458"/>
                </a:lnTo>
                <a:lnTo>
                  <a:pt x="1575525" y="246655"/>
                </a:lnTo>
                <a:lnTo>
                  <a:pt x="1571730" y="252209"/>
                </a:lnTo>
                <a:lnTo>
                  <a:pt x="1534462" y="262646"/>
                </a:lnTo>
                <a:lnTo>
                  <a:pt x="1621062" y="262646"/>
                </a:lnTo>
                <a:lnTo>
                  <a:pt x="1624924" y="253803"/>
                </a:lnTo>
                <a:lnTo>
                  <a:pt x="1627210" y="244478"/>
                </a:lnTo>
                <a:lnTo>
                  <a:pt x="1627972" y="234592"/>
                </a:lnTo>
                <a:lnTo>
                  <a:pt x="1626931" y="222775"/>
                </a:lnTo>
                <a:lnTo>
                  <a:pt x="1602029" y="187124"/>
                </a:lnTo>
                <a:lnTo>
                  <a:pt x="1562918" y="174011"/>
                </a:lnTo>
                <a:lnTo>
                  <a:pt x="1522668" y="167913"/>
                </a:lnTo>
                <a:lnTo>
                  <a:pt x="1512096" y="166556"/>
                </a:lnTo>
                <a:lnTo>
                  <a:pt x="1504641" y="164252"/>
                </a:lnTo>
                <a:lnTo>
                  <a:pt x="1495971" y="157751"/>
                </a:lnTo>
                <a:lnTo>
                  <a:pt x="1493808" y="153278"/>
                </a:lnTo>
                <a:lnTo>
                  <a:pt x="1493808" y="141350"/>
                </a:lnTo>
                <a:lnTo>
                  <a:pt x="1496783" y="136340"/>
                </a:lnTo>
                <a:lnTo>
                  <a:pt x="1502747" y="132545"/>
                </a:lnTo>
                <a:lnTo>
                  <a:pt x="1508987" y="128751"/>
                </a:lnTo>
                <a:lnTo>
                  <a:pt x="1517114" y="126850"/>
                </a:lnTo>
                <a:lnTo>
                  <a:pt x="1607973" y="126850"/>
                </a:lnTo>
                <a:lnTo>
                  <a:pt x="1619429" y="111402"/>
                </a:lnTo>
                <a:lnTo>
                  <a:pt x="1577560" y="91475"/>
                </a:lnTo>
                <a:lnTo>
                  <a:pt x="1543940" y="85380"/>
                </a:lnTo>
                <a:lnTo>
                  <a:pt x="1532427" y="84974"/>
                </a:lnTo>
                <a:close/>
              </a:path>
              <a:path w="1628140" h="314325">
                <a:moveTo>
                  <a:pt x="1607973" y="126850"/>
                </a:moveTo>
                <a:lnTo>
                  <a:pt x="1527141" y="126850"/>
                </a:lnTo>
                <a:lnTo>
                  <a:pt x="1535250" y="127154"/>
                </a:lnTo>
                <a:lnTo>
                  <a:pt x="1543306" y="128069"/>
                </a:lnTo>
                <a:lnTo>
                  <a:pt x="1583960" y="142478"/>
                </a:lnTo>
                <a:lnTo>
                  <a:pt x="1592598" y="147583"/>
                </a:lnTo>
                <a:lnTo>
                  <a:pt x="1607973" y="126850"/>
                </a:lnTo>
                <a:close/>
              </a:path>
              <a:path w="1628140" h="314325">
                <a:moveTo>
                  <a:pt x="1255852" y="88634"/>
                </a:moveTo>
                <a:lnTo>
                  <a:pt x="1200147" y="88634"/>
                </a:lnTo>
                <a:lnTo>
                  <a:pt x="1200231" y="221480"/>
                </a:lnTo>
                <a:lnTo>
                  <a:pt x="1210719" y="263861"/>
                </a:lnTo>
                <a:lnTo>
                  <a:pt x="1240398" y="293950"/>
                </a:lnTo>
                <a:lnTo>
                  <a:pt x="1283906" y="304522"/>
                </a:lnTo>
                <a:lnTo>
                  <a:pt x="1300905" y="303201"/>
                </a:lnTo>
                <a:lnTo>
                  <a:pt x="1316532" y="299237"/>
                </a:lnTo>
                <a:lnTo>
                  <a:pt x="1330786" y="292630"/>
                </a:lnTo>
                <a:lnTo>
                  <a:pt x="1343667" y="283379"/>
                </a:lnTo>
                <a:lnTo>
                  <a:pt x="1399372" y="283379"/>
                </a:lnTo>
                <a:lnTo>
                  <a:pt x="1399372" y="256548"/>
                </a:lnTo>
                <a:lnTo>
                  <a:pt x="1300166" y="256548"/>
                </a:lnTo>
                <a:lnTo>
                  <a:pt x="1290509" y="255785"/>
                </a:lnTo>
                <a:lnTo>
                  <a:pt x="1258799" y="230120"/>
                </a:lnTo>
                <a:lnTo>
                  <a:pt x="1255852" y="211824"/>
                </a:lnTo>
                <a:lnTo>
                  <a:pt x="1255852" y="88634"/>
                </a:lnTo>
                <a:close/>
              </a:path>
              <a:path w="1628140" h="314325">
                <a:moveTo>
                  <a:pt x="1399372" y="283379"/>
                </a:moveTo>
                <a:lnTo>
                  <a:pt x="1343667" y="283379"/>
                </a:lnTo>
                <a:lnTo>
                  <a:pt x="1343667" y="300452"/>
                </a:lnTo>
                <a:lnTo>
                  <a:pt x="1399372" y="300452"/>
                </a:lnTo>
                <a:lnTo>
                  <a:pt x="1399372" y="283379"/>
                </a:lnTo>
                <a:close/>
              </a:path>
              <a:path w="1628140" h="314325">
                <a:moveTo>
                  <a:pt x="1399372" y="88634"/>
                </a:moveTo>
                <a:lnTo>
                  <a:pt x="1343667" y="88634"/>
                </a:lnTo>
                <a:lnTo>
                  <a:pt x="1343667" y="235405"/>
                </a:lnTo>
                <a:lnTo>
                  <a:pt x="1338791" y="242181"/>
                </a:lnTo>
                <a:lnTo>
                  <a:pt x="1332559" y="247467"/>
                </a:lnTo>
                <a:lnTo>
                  <a:pt x="1324962" y="251262"/>
                </a:lnTo>
                <a:lnTo>
                  <a:pt x="1317648" y="254781"/>
                </a:lnTo>
                <a:lnTo>
                  <a:pt x="1309381" y="256548"/>
                </a:lnTo>
                <a:lnTo>
                  <a:pt x="1399372" y="256548"/>
                </a:lnTo>
                <a:lnTo>
                  <a:pt x="1399372" y="88634"/>
                </a:lnTo>
                <a:close/>
              </a:path>
              <a:path w="1628140" h="314325">
                <a:moveTo>
                  <a:pt x="1073410" y="84564"/>
                </a:moveTo>
                <a:lnTo>
                  <a:pt x="1029881" y="92801"/>
                </a:lnTo>
                <a:lnTo>
                  <a:pt x="994333" y="116381"/>
                </a:lnTo>
                <a:lnTo>
                  <a:pt x="970651" y="151448"/>
                </a:lnTo>
                <a:lnTo>
                  <a:pt x="962417" y="194744"/>
                </a:lnTo>
                <a:lnTo>
                  <a:pt x="963332" y="209838"/>
                </a:lnTo>
                <a:lnTo>
                  <a:pt x="977052" y="250852"/>
                </a:lnTo>
                <a:lnTo>
                  <a:pt x="1004953" y="282336"/>
                </a:lnTo>
                <a:lnTo>
                  <a:pt x="1043630" y="300965"/>
                </a:lnTo>
                <a:lnTo>
                  <a:pt x="1073410" y="304522"/>
                </a:lnTo>
                <a:lnTo>
                  <a:pt x="1085505" y="303912"/>
                </a:lnTo>
                <a:lnTo>
                  <a:pt x="1131549" y="289223"/>
                </a:lnTo>
                <a:lnTo>
                  <a:pt x="1159600" y="267119"/>
                </a:lnTo>
                <a:lnTo>
                  <a:pt x="1148747" y="255735"/>
                </a:lnTo>
                <a:lnTo>
                  <a:pt x="1075848" y="255735"/>
                </a:lnTo>
                <a:lnTo>
                  <a:pt x="1067896" y="255252"/>
                </a:lnTo>
                <a:lnTo>
                  <a:pt x="1029246" y="232611"/>
                </a:lnTo>
                <a:lnTo>
                  <a:pt x="1017712" y="194744"/>
                </a:lnTo>
                <a:lnTo>
                  <a:pt x="1018169" y="186057"/>
                </a:lnTo>
                <a:lnTo>
                  <a:pt x="1033972" y="150634"/>
                </a:lnTo>
                <a:lnTo>
                  <a:pt x="1074633" y="132948"/>
                </a:lnTo>
                <a:lnTo>
                  <a:pt x="1151255" y="132948"/>
                </a:lnTo>
                <a:lnTo>
                  <a:pt x="1161232" y="122377"/>
                </a:lnTo>
                <a:lnTo>
                  <a:pt x="1121384" y="94323"/>
                </a:lnTo>
                <a:lnTo>
                  <a:pt x="1085861" y="85175"/>
                </a:lnTo>
                <a:lnTo>
                  <a:pt x="1073410" y="84564"/>
                </a:lnTo>
                <a:close/>
              </a:path>
              <a:path w="1628140" h="314325">
                <a:moveTo>
                  <a:pt x="1126267" y="232154"/>
                </a:moveTo>
                <a:lnTo>
                  <a:pt x="1089574" y="254310"/>
                </a:lnTo>
                <a:lnTo>
                  <a:pt x="1075848" y="255735"/>
                </a:lnTo>
                <a:lnTo>
                  <a:pt x="1148747" y="255735"/>
                </a:lnTo>
                <a:lnTo>
                  <a:pt x="1126267" y="232154"/>
                </a:lnTo>
                <a:close/>
              </a:path>
              <a:path w="1628140" h="314325">
                <a:moveTo>
                  <a:pt x="1151255" y="132948"/>
                </a:moveTo>
                <a:lnTo>
                  <a:pt x="1074633" y="132948"/>
                </a:lnTo>
                <a:lnTo>
                  <a:pt x="1082001" y="133355"/>
                </a:lnTo>
                <a:lnTo>
                  <a:pt x="1089064" y="134575"/>
                </a:lnTo>
                <a:lnTo>
                  <a:pt x="1127080" y="158564"/>
                </a:lnTo>
                <a:lnTo>
                  <a:pt x="1151255" y="132948"/>
                </a:lnTo>
                <a:close/>
              </a:path>
              <a:path w="1628140" h="314325">
                <a:moveTo>
                  <a:pt x="773658" y="88634"/>
                </a:moveTo>
                <a:lnTo>
                  <a:pt x="717953" y="88634"/>
                </a:lnTo>
                <a:lnTo>
                  <a:pt x="717953" y="300452"/>
                </a:lnTo>
                <a:lnTo>
                  <a:pt x="773658" y="300452"/>
                </a:lnTo>
                <a:lnTo>
                  <a:pt x="773658" y="153681"/>
                </a:lnTo>
                <a:lnTo>
                  <a:pt x="778540" y="146904"/>
                </a:lnTo>
                <a:lnTo>
                  <a:pt x="817159" y="132545"/>
                </a:lnTo>
                <a:lnTo>
                  <a:pt x="909668" y="132545"/>
                </a:lnTo>
                <a:lnTo>
                  <a:pt x="906196" y="125224"/>
                </a:lnTo>
                <a:lnTo>
                  <a:pt x="900378" y="116203"/>
                </a:lnTo>
                <a:lnTo>
                  <a:pt x="893492" y="108249"/>
                </a:lnTo>
                <a:lnTo>
                  <a:pt x="891029" y="106117"/>
                </a:lnTo>
                <a:lnTo>
                  <a:pt x="773658" y="106117"/>
                </a:lnTo>
                <a:lnTo>
                  <a:pt x="773658" y="88634"/>
                </a:lnTo>
                <a:close/>
              </a:path>
              <a:path w="1628140" h="314325">
                <a:moveTo>
                  <a:pt x="909668" y="132545"/>
                </a:moveTo>
                <a:lnTo>
                  <a:pt x="817159" y="132545"/>
                </a:lnTo>
                <a:lnTo>
                  <a:pt x="826790" y="133307"/>
                </a:lnTo>
                <a:lnTo>
                  <a:pt x="835353" y="135594"/>
                </a:lnTo>
                <a:lnTo>
                  <a:pt x="860333" y="167454"/>
                </a:lnTo>
                <a:lnTo>
                  <a:pt x="861070" y="177262"/>
                </a:lnTo>
                <a:lnTo>
                  <a:pt x="861070" y="300452"/>
                </a:lnTo>
                <a:lnTo>
                  <a:pt x="916768" y="300452"/>
                </a:lnTo>
                <a:lnTo>
                  <a:pt x="916677" y="167454"/>
                </a:lnTo>
                <a:lnTo>
                  <a:pt x="916108" y="156938"/>
                </a:lnTo>
                <a:lnTo>
                  <a:pt x="914127" y="145553"/>
                </a:lnTo>
                <a:lnTo>
                  <a:pt x="910823" y="134981"/>
                </a:lnTo>
                <a:lnTo>
                  <a:pt x="909668" y="132545"/>
                </a:lnTo>
                <a:close/>
              </a:path>
              <a:path w="1628140" h="314325">
                <a:moveTo>
                  <a:pt x="833016" y="84564"/>
                </a:moveTo>
                <a:lnTo>
                  <a:pt x="816042" y="85911"/>
                </a:lnTo>
                <a:lnTo>
                  <a:pt x="800491" y="89953"/>
                </a:lnTo>
                <a:lnTo>
                  <a:pt x="786363" y="96688"/>
                </a:lnTo>
                <a:lnTo>
                  <a:pt x="773658" y="106117"/>
                </a:lnTo>
                <a:lnTo>
                  <a:pt x="891029" y="106117"/>
                </a:lnTo>
                <a:lnTo>
                  <a:pt x="856293" y="87309"/>
                </a:lnTo>
                <a:lnTo>
                  <a:pt x="833016" y="84564"/>
                </a:lnTo>
                <a:close/>
              </a:path>
              <a:path w="1628140" h="314325">
                <a:moveTo>
                  <a:pt x="642073" y="0"/>
                </a:moveTo>
                <a:lnTo>
                  <a:pt x="624456" y="0"/>
                </a:lnTo>
                <a:lnTo>
                  <a:pt x="617001" y="3116"/>
                </a:lnTo>
                <a:lnTo>
                  <a:pt x="610768" y="9348"/>
                </a:lnTo>
                <a:lnTo>
                  <a:pt x="604536" y="15313"/>
                </a:lnTo>
                <a:lnTo>
                  <a:pt x="601419" y="22768"/>
                </a:lnTo>
                <a:lnTo>
                  <a:pt x="601419" y="40384"/>
                </a:lnTo>
                <a:lnTo>
                  <a:pt x="604536" y="47839"/>
                </a:lnTo>
                <a:lnTo>
                  <a:pt x="617001" y="60305"/>
                </a:lnTo>
                <a:lnTo>
                  <a:pt x="624456" y="63428"/>
                </a:lnTo>
                <a:lnTo>
                  <a:pt x="642073" y="63428"/>
                </a:lnTo>
                <a:lnTo>
                  <a:pt x="649528" y="60305"/>
                </a:lnTo>
                <a:lnTo>
                  <a:pt x="655492" y="54072"/>
                </a:lnTo>
                <a:lnTo>
                  <a:pt x="661725" y="47839"/>
                </a:lnTo>
                <a:lnTo>
                  <a:pt x="664848" y="40384"/>
                </a:lnTo>
                <a:lnTo>
                  <a:pt x="664848" y="22768"/>
                </a:lnTo>
                <a:lnTo>
                  <a:pt x="661725" y="15313"/>
                </a:lnTo>
                <a:lnTo>
                  <a:pt x="655492" y="9348"/>
                </a:lnTo>
                <a:lnTo>
                  <a:pt x="649528" y="3116"/>
                </a:lnTo>
                <a:lnTo>
                  <a:pt x="642073" y="0"/>
                </a:lnTo>
                <a:close/>
              </a:path>
              <a:path w="1628140" h="314325">
                <a:moveTo>
                  <a:pt x="661188" y="88634"/>
                </a:moveTo>
                <a:lnTo>
                  <a:pt x="605483" y="88634"/>
                </a:lnTo>
                <a:lnTo>
                  <a:pt x="605483" y="300459"/>
                </a:lnTo>
                <a:lnTo>
                  <a:pt x="661188" y="300459"/>
                </a:lnTo>
                <a:lnTo>
                  <a:pt x="661188" y="88634"/>
                </a:lnTo>
                <a:close/>
              </a:path>
              <a:path w="1628140" h="314325">
                <a:moveTo>
                  <a:pt x="405339" y="88634"/>
                </a:moveTo>
                <a:lnTo>
                  <a:pt x="349641" y="88634"/>
                </a:lnTo>
                <a:lnTo>
                  <a:pt x="349725" y="221480"/>
                </a:lnTo>
                <a:lnTo>
                  <a:pt x="360213" y="263861"/>
                </a:lnTo>
                <a:lnTo>
                  <a:pt x="389892" y="293950"/>
                </a:lnTo>
                <a:lnTo>
                  <a:pt x="433393" y="304522"/>
                </a:lnTo>
                <a:lnTo>
                  <a:pt x="450392" y="303201"/>
                </a:lnTo>
                <a:lnTo>
                  <a:pt x="466020" y="299237"/>
                </a:lnTo>
                <a:lnTo>
                  <a:pt x="480276" y="292630"/>
                </a:lnTo>
                <a:lnTo>
                  <a:pt x="493161" y="283379"/>
                </a:lnTo>
                <a:lnTo>
                  <a:pt x="548859" y="283379"/>
                </a:lnTo>
                <a:lnTo>
                  <a:pt x="548859" y="256548"/>
                </a:lnTo>
                <a:lnTo>
                  <a:pt x="449660" y="256548"/>
                </a:lnTo>
                <a:lnTo>
                  <a:pt x="440003" y="255785"/>
                </a:lnTo>
                <a:lnTo>
                  <a:pt x="408289" y="230120"/>
                </a:lnTo>
                <a:lnTo>
                  <a:pt x="405339" y="211824"/>
                </a:lnTo>
                <a:lnTo>
                  <a:pt x="405339" y="88634"/>
                </a:lnTo>
                <a:close/>
              </a:path>
              <a:path w="1628140" h="314325">
                <a:moveTo>
                  <a:pt x="548859" y="283379"/>
                </a:moveTo>
                <a:lnTo>
                  <a:pt x="493161" y="283379"/>
                </a:lnTo>
                <a:lnTo>
                  <a:pt x="493161" y="300452"/>
                </a:lnTo>
                <a:lnTo>
                  <a:pt x="548859" y="300452"/>
                </a:lnTo>
                <a:lnTo>
                  <a:pt x="548859" y="283379"/>
                </a:lnTo>
                <a:close/>
              </a:path>
              <a:path w="1628140" h="314325">
                <a:moveTo>
                  <a:pt x="548859" y="88634"/>
                </a:moveTo>
                <a:lnTo>
                  <a:pt x="493161" y="88634"/>
                </a:lnTo>
                <a:lnTo>
                  <a:pt x="493161" y="235405"/>
                </a:lnTo>
                <a:lnTo>
                  <a:pt x="488278" y="242181"/>
                </a:lnTo>
                <a:lnTo>
                  <a:pt x="482046" y="247467"/>
                </a:lnTo>
                <a:lnTo>
                  <a:pt x="474456" y="251262"/>
                </a:lnTo>
                <a:lnTo>
                  <a:pt x="467135" y="254781"/>
                </a:lnTo>
                <a:lnTo>
                  <a:pt x="458875" y="256548"/>
                </a:lnTo>
                <a:lnTo>
                  <a:pt x="548859" y="256548"/>
                </a:lnTo>
                <a:lnTo>
                  <a:pt x="548859" y="88634"/>
                </a:lnTo>
                <a:close/>
              </a:path>
              <a:path w="1628140" h="314325">
                <a:moveTo>
                  <a:pt x="280995" y="290700"/>
                </a:moveTo>
                <a:lnTo>
                  <a:pt x="215484" y="290700"/>
                </a:lnTo>
                <a:lnTo>
                  <a:pt x="234592" y="314281"/>
                </a:lnTo>
                <a:lnTo>
                  <a:pt x="286227" y="297201"/>
                </a:lnTo>
                <a:lnTo>
                  <a:pt x="280995" y="290700"/>
                </a:lnTo>
                <a:close/>
              </a:path>
              <a:path w="1628140" h="314325">
                <a:moveTo>
                  <a:pt x="150430" y="11384"/>
                </a:moveTo>
                <a:lnTo>
                  <a:pt x="105375" y="17787"/>
                </a:lnTo>
                <a:lnTo>
                  <a:pt x="65863" y="36083"/>
                </a:lnTo>
                <a:lnTo>
                  <a:pt x="33873" y="64467"/>
                </a:lnTo>
                <a:lnTo>
                  <a:pt x="11384" y="100831"/>
                </a:lnTo>
                <a:lnTo>
                  <a:pt x="711" y="142985"/>
                </a:lnTo>
                <a:lnTo>
                  <a:pt x="0" y="158154"/>
                </a:lnTo>
                <a:lnTo>
                  <a:pt x="711" y="173350"/>
                </a:lnTo>
                <a:lnTo>
                  <a:pt x="11384" y="215887"/>
                </a:lnTo>
                <a:lnTo>
                  <a:pt x="33873" y="252099"/>
                </a:lnTo>
                <a:lnTo>
                  <a:pt x="65863" y="280431"/>
                </a:lnTo>
                <a:lnTo>
                  <a:pt x="105375" y="298754"/>
                </a:lnTo>
                <a:lnTo>
                  <a:pt x="150430" y="304925"/>
                </a:lnTo>
                <a:lnTo>
                  <a:pt x="159275" y="304670"/>
                </a:lnTo>
                <a:lnTo>
                  <a:pt x="200436" y="296491"/>
                </a:lnTo>
                <a:lnTo>
                  <a:pt x="215484" y="290700"/>
                </a:lnTo>
                <a:lnTo>
                  <a:pt x="280995" y="290700"/>
                </a:lnTo>
                <a:lnTo>
                  <a:pt x="257763" y="261833"/>
                </a:lnTo>
                <a:lnTo>
                  <a:pt x="267193" y="251464"/>
                </a:lnTo>
                <a:lnTo>
                  <a:pt x="267650" y="250852"/>
                </a:lnTo>
                <a:lnTo>
                  <a:pt x="150430" y="250852"/>
                </a:lnTo>
                <a:lnTo>
                  <a:pt x="141027" y="250420"/>
                </a:lnTo>
                <a:lnTo>
                  <a:pt x="99406" y="235404"/>
                </a:lnTo>
                <a:lnTo>
                  <a:pt x="71252" y="203003"/>
                </a:lnTo>
                <a:lnTo>
                  <a:pt x="60580" y="158154"/>
                </a:lnTo>
                <a:lnTo>
                  <a:pt x="61012" y="148398"/>
                </a:lnTo>
                <a:lnTo>
                  <a:pt x="75621" y="105708"/>
                </a:lnTo>
                <a:lnTo>
                  <a:pt x="106776" y="76588"/>
                </a:lnTo>
                <a:lnTo>
                  <a:pt x="150430" y="65456"/>
                </a:lnTo>
                <a:lnTo>
                  <a:pt x="267897" y="65456"/>
                </a:lnTo>
                <a:lnTo>
                  <a:pt x="267139" y="64467"/>
                </a:lnTo>
                <a:lnTo>
                  <a:pt x="235201" y="36083"/>
                </a:lnTo>
                <a:lnTo>
                  <a:pt x="195483" y="17787"/>
                </a:lnTo>
                <a:lnTo>
                  <a:pt x="166007" y="12095"/>
                </a:lnTo>
                <a:lnTo>
                  <a:pt x="150430" y="11384"/>
                </a:lnTo>
                <a:close/>
              </a:path>
              <a:path w="1628140" h="314325">
                <a:moveTo>
                  <a:pt x="200030" y="189868"/>
                </a:moveTo>
                <a:lnTo>
                  <a:pt x="148805" y="206941"/>
                </a:lnTo>
                <a:lnTo>
                  <a:pt x="179297" y="245164"/>
                </a:lnTo>
                <a:lnTo>
                  <a:pt x="174958" y="247057"/>
                </a:lnTo>
                <a:lnTo>
                  <a:pt x="170351" y="248548"/>
                </a:lnTo>
                <a:lnTo>
                  <a:pt x="165468" y="249637"/>
                </a:lnTo>
                <a:lnTo>
                  <a:pt x="160861" y="250449"/>
                </a:lnTo>
                <a:lnTo>
                  <a:pt x="155850" y="250852"/>
                </a:lnTo>
                <a:lnTo>
                  <a:pt x="267650" y="250852"/>
                </a:lnTo>
                <a:lnTo>
                  <a:pt x="275554" y="240283"/>
                </a:lnTo>
                <a:lnTo>
                  <a:pt x="282846" y="228290"/>
                </a:lnTo>
                <a:lnTo>
                  <a:pt x="288872" y="215887"/>
                </a:lnTo>
                <a:lnTo>
                  <a:pt x="221173" y="215887"/>
                </a:lnTo>
                <a:lnTo>
                  <a:pt x="200030" y="189868"/>
                </a:lnTo>
                <a:close/>
              </a:path>
              <a:path w="1628140" h="314325">
                <a:moveTo>
                  <a:pt x="267897" y="65456"/>
                </a:moveTo>
                <a:lnTo>
                  <a:pt x="150430" y="65456"/>
                </a:lnTo>
                <a:lnTo>
                  <a:pt x="159984" y="65913"/>
                </a:lnTo>
                <a:lnTo>
                  <a:pt x="169130" y="67286"/>
                </a:lnTo>
                <a:lnTo>
                  <a:pt x="208318" y="86345"/>
                </a:lnTo>
                <a:lnTo>
                  <a:pt x="233779" y="121564"/>
                </a:lnTo>
                <a:lnTo>
                  <a:pt x="240690" y="158154"/>
                </a:lnTo>
                <a:lnTo>
                  <a:pt x="240359" y="166363"/>
                </a:lnTo>
                <a:lnTo>
                  <a:pt x="229407" y="203386"/>
                </a:lnTo>
                <a:lnTo>
                  <a:pt x="221173" y="215887"/>
                </a:lnTo>
                <a:lnTo>
                  <a:pt x="288872" y="215887"/>
                </a:lnTo>
                <a:lnTo>
                  <a:pt x="300124" y="173173"/>
                </a:lnTo>
                <a:lnTo>
                  <a:pt x="300861" y="158154"/>
                </a:lnTo>
                <a:lnTo>
                  <a:pt x="300150" y="142985"/>
                </a:lnTo>
                <a:lnTo>
                  <a:pt x="289477" y="100831"/>
                </a:lnTo>
                <a:lnTo>
                  <a:pt x="275755" y="75724"/>
                </a:lnTo>
                <a:lnTo>
                  <a:pt x="267897" y="65456"/>
                </a:lnTo>
                <a:close/>
              </a:path>
            </a:pathLst>
          </a:custGeom>
          <a:solidFill>
            <a:srgbClr val="063358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23" name="object 23"/>
          <p:cNvGrpSpPr/>
          <p:nvPr/>
        </p:nvGrpSpPr>
        <p:grpSpPr>
          <a:xfrm>
            <a:off x="6518384" y="3133153"/>
            <a:ext cx="396982" cy="399283"/>
            <a:chOff x="10751330" y="5187109"/>
            <a:chExt cx="657225" cy="661035"/>
          </a:xfrm>
        </p:grpSpPr>
        <p:sp>
          <p:nvSpPr>
            <p:cNvPr id="24" name="object 24"/>
            <p:cNvSpPr/>
            <p:nvPr/>
          </p:nvSpPr>
          <p:spPr>
            <a:xfrm>
              <a:off x="10751330" y="5187109"/>
              <a:ext cx="657225" cy="661035"/>
            </a:xfrm>
            <a:custGeom>
              <a:avLst/>
              <a:gdLst/>
              <a:ahLst/>
              <a:cxnLst/>
              <a:rect l="l" t="t" r="r" b="b"/>
              <a:pathLst>
                <a:path w="657225" h="661035">
                  <a:moveTo>
                    <a:pt x="41006" y="170407"/>
                  </a:moveTo>
                  <a:lnTo>
                    <a:pt x="23578" y="207229"/>
                  </a:lnTo>
                  <a:lnTo>
                    <a:pt x="10706" y="246386"/>
                  </a:lnTo>
                  <a:lnTo>
                    <a:pt x="2733" y="287535"/>
                  </a:lnTo>
                  <a:lnTo>
                    <a:pt x="0" y="330336"/>
                  </a:lnTo>
                  <a:lnTo>
                    <a:pt x="3562" y="379151"/>
                  </a:lnTo>
                  <a:lnTo>
                    <a:pt x="13913" y="425742"/>
                  </a:lnTo>
                  <a:lnTo>
                    <a:pt x="30541" y="469598"/>
                  </a:lnTo>
                  <a:lnTo>
                    <a:pt x="52941" y="510208"/>
                  </a:lnTo>
                  <a:lnTo>
                    <a:pt x="80602" y="547061"/>
                  </a:lnTo>
                  <a:lnTo>
                    <a:pt x="113018" y="579647"/>
                  </a:lnTo>
                  <a:lnTo>
                    <a:pt x="149678" y="607453"/>
                  </a:lnTo>
                  <a:lnTo>
                    <a:pt x="190077" y="629970"/>
                  </a:lnTo>
                  <a:lnTo>
                    <a:pt x="233704" y="646686"/>
                  </a:lnTo>
                  <a:lnTo>
                    <a:pt x="280051" y="657090"/>
                  </a:lnTo>
                  <a:lnTo>
                    <a:pt x="328611" y="660672"/>
                  </a:lnTo>
                  <a:lnTo>
                    <a:pt x="377171" y="657090"/>
                  </a:lnTo>
                  <a:lnTo>
                    <a:pt x="423519" y="646686"/>
                  </a:lnTo>
                  <a:lnTo>
                    <a:pt x="467146" y="629970"/>
                  </a:lnTo>
                  <a:lnTo>
                    <a:pt x="507544" y="607453"/>
                  </a:lnTo>
                  <a:lnTo>
                    <a:pt x="544205" y="579647"/>
                  </a:lnTo>
                  <a:lnTo>
                    <a:pt x="576621" y="547061"/>
                  </a:lnTo>
                  <a:lnTo>
                    <a:pt x="604282" y="510208"/>
                  </a:lnTo>
                  <a:lnTo>
                    <a:pt x="611619" y="496906"/>
                  </a:lnTo>
                  <a:lnTo>
                    <a:pt x="328611" y="496906"/>
                  </a:lnTo>
                  <a:lnTo>
                    <a:pt x="285070" y="491013"/>
                  </a:lnTo>
                  <a:lnTo>
                    <a:pt x="245770" y="474345"/>
                  </a:lnTo>
                  <a:lnTo>
                    <a:pt x="212351" y="448423"/>
                  </a:lnTo>
                  <a:lnTo>
                    <a:pt x="186451" y="414767"/>
                  </a:lnTo>
                  <a:lnTo>
                    <a:pt x="169710" y="374898"/>
                  </a:lnTo>
                  <a:lnTo>
                    <a:pt x="163765" y="330336"/>
                  </a:lnTo>
                  <a:lnTo>
                    <a:pt x="169710" y="285771"/>
                  </a:lnTo>
                  <a:lnTo>
                    <a:pt x="186451" y="245899"/>
                  </a:lnTo>
                  <a:lnTo>
                    <a:pt x="212351" y="212243"/>
                  </a:lnTo>
                  <a:lnTo>
                    <a:pt x="238973" y="191593"/>
                  </a:lnTo>
                  <a:lnTo>
                    <a:pt x="102251" y="191593"/>
                  </a:lnTo>
                  <a:lnTo>
                    <a:pt x="85301" y="190149"/>
                  </a:lnTo>
                  <a:lnTo>
                    <a:pt x="69284" y="185977"/>
                  </a:lnTo>
                  <a:lnTo>
                    <a:pt x="54438" y="179316"/>
                  </a:lnTo>
                  <a:lnTo>
                    <a:pt x="41006" y="170407"/>
                  </a:lnTo>
                  <a:close/>
                </a:path>
                <a:path w="657225" h="661035">
                  <a:moveTo>
                    <a:pt x="611615" y="163758"/>
                  </a:moveTo>
                  <a:lnTo>
                    <a:pt x="328611" y="163758"/>
                  </a:lnTo>
                  <a:lnTo>
                    <a:pt x="372153" y="169652"/>
                  </a:lnTo>
                  <a:lnTo>
                    <a:pt x="411452" y="186320"/>
                  </a:lnTo>
                  <a:lnTo>
                    <a:pt x="444872" y="212243"/>
                  </a:lnTo>
                  <a:lnTo>
                    <a:pt x="470771" y="245899"/>
                  </a:lnTo>
                  <a:lnTo>
                    <a:pt x="487513" y="285771"/>
                  </a:lnTo>
                  <a:lnTo>
                    <a:pt x="493458" y="330336"/>
                  </a:lnTo>
                  <a:lnTo>
                    <a:pt x="487513" y="374898"/>
                  </a:lnTo>
                  <a:lnTo>
                    <a:pt x="470771" y="414767"/>
                  </a:lnTo>
                  <a:lnTo>
                    <a:pt x="444872" y="448423"/>
                  </a:lnTo>
                  <a:lnTo>
                    <a:pt x="411452" y="474345"/>
                  </a:lnTo>
                  <a:lnTo>
                    <a:pt x="372153" y="491013"/>
                  </a:lnTo>
                  <a:lnTo>
                    <a:pt x="328611" y="496906"/>
                  </a:lnTo>
                  <a:lnTo>
                    <a:pt x="611619" y="496906"/>
                  </a:lnTo>
                  <a:lnTo>
                    <a:pt x="626681" y="469598"/>
                  </a:lnTo>
                  <a:lnTo>
                    <a:pt x="643310" y="425742"/>
                  </a:lnTo>
                  <a:lnTo>
                    <a:pt x="653660" y="379151"/>
                  </a:lnTo>
                  <a:lnTo>
                    <a:pt x="657223" y="330336"/>
                  </a:lnTo>
                  <a:lnTo>
                    <a:pt x="653660" y="281520"/>
                  </a:lnTo>
                  <a:lnTo>
                    <a:pt x="643310" y="234929"/>
                  </a:lnTo>
                  <a:lnTo>
                    <a:pt x="626681" y="191073"/>
                  </a:lnTo>
                  <a:lnTo>
                    <a:pt x="611615" y="163758"/>
                  </a:lnTo>
                  <a:close/>
                </a:path>
                <a:path w="657225" h="661035">
                  <a:moveTo>
                    <a:pt x="328611" y="0"/>
                  </a:moveTo>
                  <a:lnTo>
                    <a:pt x="289832" y="2274"/>
                  </a:lnTo>
                  <a:lnTo>
                    <a:pt x="252388" y="8929"/>
                  </a:lnTo>
                  <a:lnTo>
                    <a:pt x="216533" y="19708"/>
                  </a:lnTo>
                  <a:lnTo>
                    <a:pt x="182519" y="34357"/>
                  </a:lnTo>
                  <a:lnTo>
                    <a:pt x="190461" y="47276"/>
                  </a:lnTo>
                  <a:lnTo>
                    <a:pt x="196379" y="61405"/>
                  </a:lnTo>
                  <a:lnTo>
                    <a:pt x="200075" y="76544"/>
                  </a:lnTo>
                  <a:lnTo>
                    <a:pt x="201351" y="92492"/>
                  </a:lnTo>
                  <a:lnTo>
                    <a:pt x="193564" y="131066"/>
                  </a:lnTo>
                  <a:lnTo>
                    <a:pt x="172328" y="162566"/>
                  </a:lnTo>
                  <a:lnTo>
                    <a:pt x="140828" y="183805"/>
                  </a:lnTo>
                  <a:lnTo>
                    <a:pt x="102251" y="191593"/>
                  </a:lnTo>
                  <a:lnTo>
                    <a:pt x="238973" y="191593"/>
                  </a:lnTo>
                  <a:lnTo>
                    <a:pt x="245770" y="186320"/>
                  </a:lnTo>
                  <a:lnTo>
                    <a:pt x="285070" y="169652"/>
                  </a:lnTo>
                  <a:lnTo>
                    <a:pt x="328611" y="163758"/>
                  </a:lnTo>
                  <a:lnTo>
                    <a:pt x="611615" y="163758"/>
                  </a:lnTo>
                  <a:lnTo>
                    <a:pt x="604282" y="150463"/>
                  </a:lnTo>
                  <a:lnTo>
                    <a:pt x="576621" y="113610"/>
                  </a:lnTo>
                  <a:lnTo>
                    <a:pt x="544205" y="81025"/>
                  </a:lnTo>
                  <a:lnTo>
                    <a:pt x="507544" y="53218"/>
                  </a:lnTo>
                  <a:lnTo>
                    <a:pt x="467146" y="30701"/>
                  </a:lnTo>
                  <a:lnTo>
                    <a:pt x="423519" y="13985"/>
                  </a:lnTo>
                  <a:lnTo>
                    <a:pt x="377171" y="3581"/>
                  </a:lnTo>
                  <a:lnTo>
                    <a:pt x="328611" y="0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768557" y="5193710"/>
              <a:ext cx="164309" cy="165171"/>
            </a:xfrm>
            <a:prstGeom prst="rect">
              <a:avLst/>
            </a:prstGeom>
          </p:spPr>
        </p:pic>
      </p:grpSp>
      <p:sp>
        <p:nvSpPr>
          <p:cNvPr id="26" name="object 26"/>
          <p:cNvSpPr/>
          <p:nvPr/>
        </p:nvSpPr>
        <p:spPr>
          <a:xfrm>
            <a:off x="6518385" y="4344490"/>
            <a:ext cx="983440" cy="189861"/>
          </a:xfrm>
          <a:custGeom>
            <a:avLst/>
            <a:gdLst/>
            <a:ahLst/>
            <a:cxnLst/>
            <a:rect l="l" t="t" r="r" b="b"/>
            <a:pathLst>
              <a:path w="1628140" h="314325">
                <a:moveTo>
                  <a:pt x="1465747" y="238253"/>
                </a:moveTo>
                <a:lnTo>
                  <a:pt x="1438103" y="275245"/>
                </a:lnTo>
                <a:lnTo>
                  <a:pt x="1447658" y="281955"/>
                </a:lnTo>
                <a:lnTo>
                  <a:pt x="1458026" y="287850"/>
                </a:lnTo>
                <a:lnTo>
                  <a:pt x="1507120" y="302693"/>
                </a:lnTo>
                <a:lnTo>
                  <a:pt x="1535274" y="304522"/>
                </a:lnTo>
                <a:lnTo>
                  <a:pt x="1548312" y="303963"/>
                </a:lnTo>
                <a:lnTo>
                  <a:pt x="1592678" y="290520"/>
                </a:lnTo>
                <a:lnTo>
                  <a:pt x="1621062" y="262646"/>
                </a:lnTo>
                <a:lnTo>
                  <a:pt x="1534462" y="262646"/>
                </a:lnTo>
                <a:lnTo>
                  <a:pt x="1526100" y="262264"/>
                </a:lnTo>
                <a:lnTo>
                  <a:pt x="1483641" y="248921"/>
                </a:lnTo>
                <a:lnTo>
                  <a:pt x="1474797" y="243967"/>
                </a:lnTo>
                <a:lnTo>
                  <a:pt x="1465747" y="238253"/>
                </a:lnTo>
                <a:close/>
              </a:path>
              <a:path w="1628140" h="314325">
                <a:moveTo>
                  <a:pt x="1532427" y="84974"/>
                </a:moveTo>
                <a:lnTo>
                  <a:pt x="1485265" y="93510"/>
                </a:lnTo>
                <a:lnTo>
                  <a:pt x="1454773" y="116688"/>
                </a:lnTo>
                <a:lnTo>
                  <a:pt x="1444202" y="152056"/>
                </a:lnTo>
                <a:lnTo>
                  <a:pt x="1445219" y="164255"/>
                </a:lnTo>
                <a:lnTo>
                  <a:pt x="1469561" y="200591"/>
                </a:lnTo>
                <a:lnTo>
                  <a:pt x="1508436" y="213859"/>
                </a:lnTo>
                <a:lnTo>
                  <a:pt x="1558311" y="221307"/>
                </a:lnTo>
                <a:lnTo>
                  <a:pt x="1564954" y="223611"/>
                </a:lnTo>
                <a:lnTo>
                  <a:pt x="1569024" y="226868"/>
                </a:lnTo>
                <a:lnTo>
                  <a:pt x="1573356" y="230119"/>
                </a:lnTo>
                <a:lnTo>
                  <a:pt x="1575525" y="234458"/>
                </a:lnTo>
                <a:lnTo>
                  <a:pt x="1575525" y="246655"/>
                </a:lnTo>
                <a:lnTo>
                  <a:pt x="1571730" y="252209"/>
                </a:lnTo>
                <a:lnTo>
                  <a:pt x="1534462" y="262646"/>
                </a:lnTo>
                <a:lnTo>
                  <a:pt x="1621062" y="262646"/>
                </a:lnTo>
                <a:lnTo>
                  <a:pt x="1624924" y="253803"/>
                </a:lnTo>
                <a:lnTo>
                  <a:pt x="1627210" y="244478"/>
                </a:lnTo>
                <a:lnTo>
                  <a:pt x="1627972" y="234592"/>
                </a:lnTo>
                <a:lnTo>
                  <a:pt x="1626931" y="222775"/>
                </a:lnTo>
                <a:lnTo>
                  <a:pt x="1602029" y="187124"/>
                </a:lnTo>
                <a:lnTo>
                  <a:pt x="1562918" y="174011"/>
                </a:lnTo>
                <a:lnTo>
                  <a:pt x="1522668" y="167913"/>
                </a:lnTo>
                <a:lnTo>
                  <a:pt x="1512096" y="166556"/>
                </a:lnTo>
                <a:lnTo>
                  <a:pt x="1504641" y="164252"/>
                </a:lnTo>
                <a:lnTo>
                  <a:pt x="1495971" y="157751"/>
                </a:lnTo>
                <a:lnTo>
                  <a:pt x="1493808" y="153278"/>
                </a:lnTo>
                <a:lnTo>
                  <a:pt x="1493808" y="141350"/>
                </a:lnTo>
                <a:lnTo>
                  <a:pt x="1496783" y="136333"/>
                </a:lnTo>
                <a:lnTo>
                  <a:pt x="1502747" y="132545"/>
                </a:lnTo>
                <a:lnTo>
                  <a:pt x="1508987" y="128743"/>
                </a:lnTo>
                <a:lnTo>
                  <a:pt x="1517114" y="126850"/>
                </a:lnTo>
                <a:lnTo>
                  <a:pt x="1607973" y="126850"/>
                </a:lnTo>
                <a:lnTo>
                  <a:pt x="1619429" y="111402"/>
                </a:lnTo>
                <a:lnTo>
                  <a:pt x="1577560" y="91475"/>
                </a:lnTo>
                <a:lnTo>
                  <a:pt x="1543940" y="85380"/>
                </a:lnTo>
                <a:lnTo>
                  <a:pt x="1532427" y="84974"/>
                </a:lnTo>
                <a:close/>
              </a:path>
              <a:path w="1628140" h="314325">
                <a:moveTo>
                  <a:pt x="1607973" y="126850"/>
                </a:moveTo>
                <a:lnTo>
                  <a:pt x="1527141" y="126850"/>
                </a:lnTo>
                <a:lnTo>
                  <a:pt x="1535250" y="127154"/>
                </a:lnTo>
                <a:lnTo>
                  <a:pt x="1543306" y="128069"/>
                </a:lnTo>
                <a:lnTo>
                  <a:pt x="1583960" y="142478"/>
                </a:lnTo>
                <a:lnTo>
                  <a:pt x="1592598" y="147583"/>
                </a:lnTo>
                <a:lnTo>
                  <a:pt x="1607973" y="126850"/>
                </a:lnTo>
                <a:close/>
              </a:path>
              <a:path w="1628140" h="314325">
                <a:moveTo>
                  <a:pt x="1255852" y="88634"/>
                </a:moveTo>
                <a:lnTo>
                  <a:pt x="1200147" y="88634"/>
                </a:lnTo>
                <a:lnTo>
                  <a:pt x="1200231" y="221480"/>
                </a:lnTo>
                <a:lnTo>
                  <a:pt x="1210719" y="263861"/>
                </a:lnTo>
                <a:lnTo>
                  <a:pt x="1240398" y="293950"/>
                </a:lnTo>
                <a:lnTo>
                  <a:pt x="1283906" y="304522"/>
                </a:lnTo>
                <a:lnTo>
                  <a:pt x="1300905" y="303201"/>
                </a:lnTo>
                <a:lnTo>
                  <a:pt x="1316532" y="299237"/>
                </a:lnTo>
                <a:lnTo>
                  <a:pt x="1330786" y="292630"/>
                </a:lnTo>
                <a:lnTo>
                  <a:pt x="1343667" y="283379"/>
                </a:lnTo>
                <a:lnTo>
                  <a:pt x="1399365" y="283379"/>
                </a:lnTo>
                <a:lnTo>
                  <a:pt x="1399365" y="256548"/>
                </a:lnTo>
                <a:lnTo>
                  <a:pt x="1300166" y="256548"/>
                </a:lnTo>
                <a:lnTo>
                  <a:pt x="1290509" y="255785"/>
                </a:lnTo>
                <a:lnTo>
                  <a:pt x="1258799" y="230120"/>
                </a:lnTo>
                <a:lnTo>
                  <a:pt x="1255852" y="211824"/>
                </a:lnTo>
                <a:lnTo>
                  <a:pt x="1255852" y="88634"/>
                </a:lnTo>
                <a:close/>
              </a:path>
              <a:path w="1628140" h="314325">
                <a:moveTo>
                  <a:pt x="1399365" y="283379"/>
                </a:moveTo>
                <a:lnTo>
                  <a:pt x="1343667" y="283379"/>
                </a:lnTo>
                <a:lnTo>
                  <a:pt x="1343667" y="300452"/>
                </a:lnTo>
                <a:lnTo>
                  <a:pt x="1399365" y="300452"/>
                </a:lnTo>
                <a:lnTo>
                  <a:pt x="1399365" y="283379"/>
                </a:lnTo>
                <a:close/>
              </a:path>
              <a:path w="1628140" h="314325">
                <a:moveTo>
                  <a:pt x="1399365" y="88634"/>
                </a:moveTo>
                <a:lnTo>
                  <a:pt x="1343667" y="88634"/>
                </a:lnTo>
                <a:lnTo>
                  <a:pt x="1343667" y="235405"/>
                </a:lnTo>
                <a:lnTo>
                  <a:pt x="1338791" y="242181"/>
                </a:lnTo>
                <a:lnTo>
                  <a:pt x="1332559" y="247467"/>
                </a:lnTo>
                <a:lnTo>
                  <a:pt x="1324962" y="251262"/>
                </a:lnTo>
                <a:lnTo>
                  <a:pt x="1317648" y="254781"/>
                </a:lnTo>
                <a:lnTo>
                  <a:pt x="1309381" y="256548"/>
                </a:lnTo>
                <a:lnTo>
                  <a:pt x="1399365" y="256548"/>
                </a:lnTo>
                <a:lnTo>
                  <a:pt x="1399365" y="88634"/>
                </a:lnTo>
                <a:close/>
              </a:path>
              <a:path w="1628140" h="314325">
                <a:moveTo>
                  <a:pt x="1073410" y="84564"/>
                </a:moveTo>
                <a:lnTo>
                  <a:pt x="1029881" y="92801"/>
                </a:lnTo>
                <a:lnTo>
                  <a:pt x="994333" y="116381"/>
                </a:lnTo>
                <a:lnTo>
                  <a:pt x="970651" y="151448"/>
                </a:lnTo>
                <a:lnTo>
                  <a:pt x="962417" y="194744"/>
                </a:lnTo>
                <a:lnTo>
                  <a:pt x="963332" y="209838"/>
                </a:lnTo>
                <a:lnTo>
                  <a:pt x="977052" y="250852"/>
                </a:lnTo>
                <a:lnTo>
                  <a:pt x="1004953" y="282336"/>
                </a:lnTo>
                <a:lnTo>
                  <a:pt x="1043630" y="300965"/>
                </a:lnTo>
                <a:lnTo>
                  <a:pt x="1073410" y="304522"/>
                </a:lnTo>
                <a:lnTo>
                  <a:pt x="1085505" y="303912"/>
                </a:lnTo>
                <a:lnTo>
                  <a:pt x="1131549" y="289223"/>
                </a:lnTo>
                <a:lnTo>
                  <a:pt x="1159600" y="267119"/>
                </a:lnTo>
                <a:lnTo>
                  <a:pt x="1148747" y="255735"/>
                </a:lnTo>
                <a:lnTo>
                  <a:pt x="1075848" y="255735"/>
                </a:lnTo>
                <a:lnTo>
                  <a:pt x="1067896" y="255252"/>
                </a:lnTo>
                <a:lnTo>
                  <a:pt x="1029246" y="232611"/>
                </a:lnTo>
                <a:lnTo>
                  <a:pt x="1017712" y="194744"/>
                </a:lnTo>
                <a:lnTo>
                  <a:pt x="1018169" y="186057"/>
                </a:lnTo>
                <a:lnTo>
                  <a:pt x="1033972" y="150634"/>
                </a:lnTo>
                <a:lnTo>
                  <a:pt x="1074625" y="132948"/>
                </a:lnTo>
                <a:lnTo>
                  <a:pt x="1151255" y="132948"/>
                </a:lnTo>
                <a:lnTo>
                  <a:pt x="1161232" y="122377"/>
                </a:lnTo>
                <a:lnTo>
                  <a:pt x="1121384" y="94323"/>
                </a:lnTo>
                <a:lnTo>
                  <a:pt x="1085861" y="85175"/>
                </a:lnTo>
                <a:lnTo>
                  <a:pt x="1073410" y="84564"/>
                </a:lnTo>
                <a:close/>
              </a:path>
              <a:path w="1628140" h="314325">
                <a:moveTo>
                  <a:pt x="1126267" y="232154"/>
                </a:moveTo>
                <a:lnTo>
                  <a:pt x="1089574" y="254310"/>
                </a:lnTo>
                <a:lnTo>
                  <a:pt x="1075848" y="255735"/>
                </a:lnTo>
                <a:lnTo>
                  <a:pt x="1148747" y="255735"/>
                </a:lnTo>
                <a:lnTo>
                  <a:pt x="1126267" y="232154"/>
                </a:lnTo>
                <a:close/>
              </a:path>
              <a:path w="1628140" h="314325">
                <a:moveTo>
                  <a:pt x="1151255" y="132948"/>
                </a:moveTo>
                <a:lnTo>
                  <a:pt x="1074625" y="132948"/>
                </a:lnTo>
                <a:lnTo>
                  <a:pt x="1081998" y="133355"/>
                </a:lnTo>
                <a:lnTo>
                  <a:pt x="1089063" y="134575"/>
                </a:lnTo>
                <a:lnTo>
                  <a:pt x="1127080" y="158564"/>
                </a:lnTo>
                <a:lnTo>
                  <a:pt x="1151255" y="132948"/>
                </a:lnTo>
                <a:close/>
              </a:path>
              <a:path w="1628140" h="314325">
                <a:moveTo>
                  <a:pt x="773658" y="88634"/>
                </a:moveTo>
                <a:lnTo>
                  <a:pt x="717953" y="88634"/>
                </a:lnTo>
                <a:lnTo>
                  <a:pt x="717953" y="300452"/>
                </a:lnTo>
                <a:lnTo>
                  <a:pt x="773658" y="300452"/>
                </a:lnTo>
                <a:lnTo>
                  <a:pt x="773658" y="153681"/>
                </a:lnTo>
                <a:lnTo>
                  <a:pt x="778540" y="146904"/>
                </a:lnTo>
                <a:lnTo>
                  <a:pt x="817159" y="132545"/>
                </a:lnTo>
                <a:lnTo>
                  <a:pt x="909668" y="132545"/>
                </a:lnTo>
                <a:lnTo>
                  <a:pt x="906196" y="125224"/>
                </a:lnTo>
                <a:lnTo>
                  <a:pt x="900378" y="116203"/>
                </a:lnTo>
                <a:lnTo>
                  <a:pt x="893492" y="108249"/>
                </a:lnTo>
                <a:lnTo>
                  <a:pt x="891029" y="106117"/>
                </a:lnTo>
                <a:lnTo>
                  <a:pt x="773658" y="106117"/>
                </a:lnTo>
                <a:lnTo>
                  <a:pt x="773658" y="88634"/>
                </a:lnTo>
                <a:close/>
              </a:path>
              <a:path w="1628140" h="314325">
                <a:moveTo>
                  <a:pt x="909668" y="132545"/>
                </a:moveTo>
                <a:lnTo>
                  <a:pt x="817159" y="132545"/>
                </a:lnTo>
                <a:lnTo>
                  <a:pt x="826790" y="133307"/>
                </a:lnTo>
                <a:lnTo>
                  <a:pt x="835353" y="135594"/>
                </a:lnTo>
                <a:lnTo>
                  <a:pt x="860333" y="167454"/>
                </a:lnTo>
                <a:lnTo>
                  <a:pt x="861070" y="177262"/>
                </a:lnTo>
                <a:lnTo>
                  <a:pt x="861070" y="300452"/>
                </a:lnTo>
                <a:lnTo>
                  <a:pt x="916768" y="300452"/>
                </a:lnTo>
                <a:lnTo>
                  <a:pt x="916677" y="167454"/>
                </a:lnTo>
                <a:lnTo>
                  <a:pt x="916108" y="156938"/>
                </a:lnTo>
                <a:lnTo>
                  <a:pt x="914127" y="145553"/>
                </a:lnTo>
                <a:lnTo>
                  <a:pt x="910823" y="134981"/>
                </a:lnTo>
                <a:lnTo>
                  <a:pt x="909668" y="132545"/>
                </a:lnTo>
                <a:close/>
              </a:path>
              <a:path w="1628140" h="314325">
                <a:moveTo>
                  <a:pt x="833016" y="84564"/>
                </a:moveTo>
                <a:lnTo>
                  <a:pt x="816042" y="85911"/>
                </a:lnTo>
                <a:lnTo>
                  <a:pt x="800491" y="89953"/>
                </a:lnTo>
                <a:lnTo>
                  <a:pt x="786363" y="96688"/>
                </a:lnTo>
                <a:lnTo>
                  <a:pt x="773658" y="106117"/>
                </a:lnTo>
                <a:lnTo>
                  <a:pt x="891029" y="106117"/>
                </a:lnTo>
                <a:lnTo>
                  <a:pt x="856293" y="87309"/>
                </a:lnTo>
                <a:lnTo>
                  <a:pt x="833016" y="84564"/>
                </a:lnTo>
                <a:close/>
              </a:path>
              <a:path w="1628140" h="314325">
                <a:moveTo>
                  <a:pt x="642073" y="0"/>
                </a:moveTo>
                <a:lnTo>
                  <a:pt x="624456" y="0"/>
                </a:lnTo>
                <a:lnTo>
                  <a:pt x="617001" y="3116"/>
                </a:lnTo>
                <a:lnTo>
                  <a:pt x="610768" y="9348"/>
                </a:lnTo>
                <a:lnTo>
                  <a:pt x="604536" y="15313"/>
                </a:lnTo>
                <a:lnTo>
                  <a:pt x="601419" y="22768"/>
                </a:lnTo>
                <a:lnTo>
                  <a:pt x="601419" y="40384"/>
                </a:lnTo>
                <a:lnTo>
                  <a:pt x="604536" y="47839"/>
                </a:lnTo>
                <a:lnTo>
                  <a:pt x="617001" y="60305"/>
                </a:lnTo>
                <a:lnTo>
                  <a:pt x="624456" y="63428"/>
                </a:lnTo>
                <a:lnTo>
                  <a:pt x="642073" y="63428"/>
                </a:lnTo>
                <a:lnTo>
                  <a:pt x="649528" y="60305"/>
                </a:lnTo>
                <a:lnTo>
                  <a:pt x="655492" y="54072"/>
                </a:lnTo>
                <a:lnTo>
                  <a:pt x="661725" y="47839"/>
                </a:lnTo>
                <a:lnTo>
                  <a:pt x="664848" y="40384"/>
                </a:lnTo>
                <a:lnTo>
                  <a:pt x="664848" y="22768"/>
                </a:lnTo>
                <a:lnTo>
                  <a:pt x="661725" y="15313"/>
                </a:lnTo>
                <a:lnTo>
                  <a:pt x="655492" y="9348"/>
                </a:lnTo>
                <a:lnTo>
                  <a:pt x="649528" y="3116"/>
                </a:lnTo>
                <a:lnTo>
                  <a:pt x="642073" y="0"/>
                </a:lnTo>
                <a:close/>
              </a:path>
              <a:path w="1628140" h="314325">
                <a:moveTo>
                  <a:pt x="661188" y="88634"/>
                </a:moveTo>
                <a:lnTo>
                  <a:pt x="605483" y="88634"/>
                </a:lnTo>
                <a:lnTo>
                  <a:pt x="605483" y="300459"/>
                </a:lnTo>
                <a:lnTo>
                  <a:pt x="661188" y="300459"/>
                </a:lnTo>
                <a:lnTo>
                  <a:pt x="661188" y="88634"/>
                </a:lnTo>
                <a:close/>
              </a:path>
              <a:path w="1628140" h="314325">
                <a:moveTo>
                  <a:pt x="405339" y="88634"/>
                </a:moveTo>
                <a:lnTo>
                  <a:pt x="349641" y="88634"/>
                </a:lnTo>
                <a:lnTo>
                  <a:pt x="349725" y="221480"/>
                </a:lnTo>
                <a:lnTo>
                  <a:pt x="360213" y="263861"/>
                </a:lnTo>
                <a:lnTo>
                  <a:pt x="389892" y="293950"/>
                </a:lnTo>
                <a:lnTo>
                  <a:pt x="433393" y="304522"/>
                </a:lnTo>
                <a:lnTo>
                  <a:pt x="450392" y="303201"/>
                </a:lnTo>
                <a:lnTo>
                  <a:pt x="466020" y="299237"/>
                </a:lnTo>
                <a:lnTo>
                  <a:pt x="480276" y="292630"/>
                </a:lnTo>
                <a:lnTo>
                  <a:pt x="493161" y="283379"/>
                </a:lnTo>
                <a:lnTo>
                  <a:pt x="548859" y="283379"/>
                </a:lnTo>
                <a:lnTo>
                  <a:pt x="548859" y="256548"/>
                </a:lnTo>
                <a:lnTo>
                  <a:pt x="449660" y="256548"/>
                </a:lnTo>
                <a:lnTo>
                  <a:pt x="440003" y="255785"/>
                </a:lnTo>
                <a:lnTo>
                  <a:pt x="408289" y="230120"/>
                </a:lnTo>
                <a:lnTo>
                  <a:pt x="405339" y="211824"/>
                </a:lnTo>
                <a:lnTo>
                  <a:pt x="405339" y="88634"/>
                </a:lnTo>
                <a:close/>
              </a:path>
              <a:path w="1628140" h="314325">
                <a:moveTo>
                  <a:pt x="548859" y="283379"/>
                </a:moveTo>
                <a:lnTo>
                  <a:pt x="493161" y="283379"/>
                </a:lnTo>
                <a:lnTo>
                  <a:pt x="493161" y="300452"/>
                </a:lnTo>
                <a:lnTo>
                  <a:pt x="548859" y="300452"/>
                </a:lnTo>
                <a:lnTo>
                  <a:pt x="548859" y="283379"/>
                </a:lnTo>
                <a:close/>
              </a:path>
              <a:path w="1628140" h="314325">
                <a:moveTo>
                  <a:pt x="548859" y="88634"/>
                </a:moveTo>
                <a:lnTo>
                  <a:pt x="493161" y="88634"/>
                </a:lnTo>
                <a:lnTo>
                  <a:pt x="493161" y="235405"/>
                </a:lnTo>
                <a:lnTo>
                  <a:pt x="488278" y="242181"/>
                </a:lnTo>
                <a:lnTo>
                  <a:pt x="482046" y="247467"/>
                </a:lnTo>
                <a:lnTo>
                  <a:pt x="474456" y="251262"/>
                </a:lnTo>
                <a:lnTo>
                  <a:pt x="467135" y="254781"/>
                </a:lnTo>
                <a:lnTo>
                  <a:pt x="458875" y="256548"/>
                </a:lnTo>
                <a:lnTo>
                  <a:pt x="548859" y="256548"/>
                </a:lnTo>
                <a:lnTo>
                  <a:pt x="548859" y="88634"/>
                </a:lnTo>
                <a:close/>
              </a:path>
              <a:path w="1628140" h="314325">
                <a:moveTo>
                  <a:pt x="280995" y="290700"/>
                </a:moveTo>
                <a:lnTo>
                  <a:pt x="215484" y="290700"/>
                </a:lnTo>
                <a:lnTo>
                  <a:pt x="234592" y="314281"/>
                </a:lnTo>
                <a:lnTo>
                  <a:pt x="286227" y="297201"/>
                </a:lnTo>
                <a:lnTo>
                  <a:pt x="280995" y="290700"/>
                </a:lnTo>
                <a:close/>
              </a:path>
              <a:path w="1628140" h="314325">
                <a:moveTo>
                  <a:pt x="150430" y="11384"/>
                </a:moveTo>
                <a:lnTo>
                  <a:pt x="105375" y="17787"/>
                </a:lnTo>
                <a:lnTo>
                  <a:pt x="65863" y="36083"/>
                </a:lnTo>
                <a:lnTo>
                  <a:pt x="33873" y="64467"/>
                </a:lnTo>
                <a:lnTo>
                  <a:pt x="11384" y="100831"/>
                </a:lnTo>
                <a:lnTo>
                  <a:pt x="711" y="142985"/>
                </a:lnTo>
                <a:lnTo>
                  <a:pt x="0" y="158154"/>
                </a:lnTo>
                <a:lnTo>
                  <a:pt x="711" y="173350"/>
                </a:lnTo>
                <a:lnTo>
                  <a:pt x="11384" y="215887"/>
                </a:lnTo>
                <a:lnTo>
                  <a:pt x="33873" y="252099"/>
                </a:lnTo>
                <a:lnTo>
                  <a:pt x="65863" y="280431"/>
                </a:lnTo>
                <a:lnTo>
                  <a:pt x="105375" y="298754"/>
                </a:lnTo>
                <a:lnTo>
                  <a:pt x="150430" y="304925"/>
                </a:lnTo>
                <a:lnTo>
                  <a:pt x="159275" y="304670"/>
                </a:lnTo>
                <a:lnTo>
                  <a:pt x="200436" y="296491"/>
                </a:lnTo>
                <a:lnTo>
                  <a:pt x="215484" y="290700"/>
                </a:lnTo>
                <a:lnTo>
                  <a:pt x="280995" y="290700"/>
                </a:lnTo>
                <a:lnTo>
                  <a:pt x="257763" y="261833"/>
                </a:lnTo>
                <a:lnTo>
                  <a:pt x="267193" y="251464"/>
                </a:lnTo>
                <a:lnTo>
                  <a:pt x="267650" y="250852"/>
                </a:lnTo>
                <a:lnTo>
                  <a:pt x="150430" y="250852"/>
                </a:lnTo>
                <a:lnTo>
                  <a:pt x="141027" y="250420"/>
                </a:lnTo>
                <a:lnTo>
                  <a:pt x="99406" y="235404"/>
                </a:lnTo>
                <a:lnTo>
                  <a:pt x="71252" y="203003"/>
                </a:lnTo>
                <a:lnTo>
                  <a:pt x="60580" y="158154"/>
                </a:lnTo>
                <a:lnTo>
                  <a:pt x="61012" y="148398"/>
                </a:lnTo>
                <a:lnTo>
                  <a:pt x="75621" y="105708"/>
                </a:lnTo>
                <a:lnTo>
                  <a:pt x="106776" y="76588"/>
                </a:lnTo>
                <a:lnTo>
                  <a:pt x="150430" y="65456"/>
                </a:lnTo>
                <a:lnTo>
                  <a:pt x="267897" y="65456"/>
                </a:lnTo>
                <a:lnTo>
                  <a:pt x="267139" y="64467"/>
                </a:lnTo>
                <a:lnTo>
                  <a:pt x="235201" y="36083"/>
                </a:lnTo>
                <a:lnTo>
                  <a:pt x="195483" y="17787"/>
                </a:lnTo>
                <a:lnTo>
                  <a:pt x="166007" y="12095"/>
                </a:lnTo>
                <a:lnTo>
                  <a:pt x="150430" y="11384"/>
                </a:lnTo>
                <a:close/>
              </a:path>
              <a:path w="1628140" h="314325">
                <a:moveTo>
                  <a:pt x="200030" y="189868"/>
                </a:moveTo>
                <a:lnTo>
                  <a:pt x="148805" y="206941"/>
                </a:lnTo>
                <a:lnTo>
                  <a:pt x="179290" y="245164"/>
                </a:lnTo>
                <a:lnTo>
                  <a:pt x="174958" y="247057"/>
                </a:lnTo>
                <a:lnTo>
                  <a:pt x="170351" y="248548"/>
                </a:lnTo>
                <a:lnTo>
                  <a:pt x="165468" y="249637"/>
                </a:lnTo>
                <a:lnTo>
                  <a:pt x="160861" y="250449"/>
                </a:lnTo>
                <a:lnTo>
                  <a:pt x="155850" y="250852"/>
                </a:lnTo>
                <a:lnTo>
                  <a:pt x="267650" y="250852"/>
                </a:lnTo>
                <a:lnTo>
                  <a:pt x="275554" y="240283"/>
                </a:lnTo>
                <a:lnTo>
                  <a:pt x="282846" y="228290"/>
                </a:lnTo>
                <a:lnTo>
                  <a:pt x="288872" y="215887"/>
                </a:lnTo>
                <a:lnTo>
                  <a:pt x="221173" y="215887"/>
                </a:lnTo>
                <a:lnTo>
                  <a:pt x="200030" y="189868"/>
                </a:lnTo>
                <a:close/>
              </a:path>
              <a:path w="1628140" h="314325">
                <a:moveTo>
                  <a:pt x="267897" y="65456"/>
                </a:moveTo>
                <a:lnTo>
                  <a:pt x="150430" y="65456"/>
                </a:lnTo>
                <a:lnTo>
                  <a:pt x="159984" y="65913"/>
                </a:lnTo>
                <a:lnTo>
                  <a:pt x="169130" y="67286"/>
                </a:lnTo>
                <a:lnTo>
                  <a:pt x="208318" y="86345"/>
                </a:lnTo>
                <a:lnTo>
                  <a:pt x="233779" y="121564"/>
                </a:lnTo>
                <a:lnTo>
                  <a:pt x="240690" y="158154"/>
                </a:lnTo>
                <a:lnTo>
                  <a:pt x="240359" y="166363"/>
                </a:lnTo>
                <a:lnTo>
                  <a:pt x="229407" y="203386"/>
                </a:lnTo>
                <a:lnTo>
                  <a:pt x="221173" y="215887"/>
                </a:lnTo>
                <a:lnTo>
                  <a:pt x="288872" y="215887"/>
                </a:lnTo>
                <a:lnTo>
                  <a:pt x="300118" y="173173"/>
                </a:lnTo>
                <a:lnTo>
                  <a:pt x="300854" y="158154"/>
                </a:lnTo>
                <a:lnTo>
                  <a:pt x="300144" y="142985"/>
                </a:lnTo>
                <a:lnTo>
                  <a:pt x="289477" y="100831"/>
                </a:lnTo>
                <a:lnTo>
                  <a:pt x="275755" y="75724"/>
                </a:lnTo>
                <a:lnTo>
                  <a:pt x="267897" y="65456"/>
                </a:lnTo>
                <a:close/>
              </a:path>
            </a:pathLst>
          </a:custGeom>
          <a:solidFill>
            <a:srgbClr val="063358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27" name="object 27"/>
          <p:cNvSpPr/>
          <p:nvPr/>
        </p:nvSpPr>
        <p:spPr>
          <a:xfrm>
            <a:off x="6908651" y="5441377"/>
            <a:ext cx="983440" cy="189861"/>
          </a:xfrm>
          <a:custGeom>
            <a:avLst/>
            <a:gdLst/>
            <a:ahLst/>
            <a:cxnLst/>
            <a:rect l="l" t="t" r="r" b="b"/>
            <a:pathLst>
              <a:path w="1628140" h="314325">
                <a:moveTo>
                  <a:pt x="1465747" y="238253"/>
                </a:moveTo>
                <a:lnTo>
                  <a:pt x="1438103" y="275245"/>
                </a:lnTo>
                <a:lnTo>
                  <a:pt x="1447658" y="281955"/>
                </a:lnTo>
                <a:lnTo>
                  <a:pt x="1458026" y="287850"/>
                </a:lnTo>
                <a:lnTo>
                  <a:pt x="1507120" y="302693"/>
                </a:lnTo>
                <a:lnTo>
                  <a:pt x="1535274" y="304522"/>
                </a:lnTo>
                <a:lnTo>
                  <a:pt x="1548312" y="303963"/>
                </a:lnTo>
                <a:lnTo>
                  <a:pt x="1592678" y="290520"/>
                </a:lnTo>
                <a:lnTo>
                  <a:pt x="1621062" y="262646"/>
                </a:lnTo>
                <a:lnTo>
                  <a:pt x="1534462" y="262646"/>
                </a:lnTo>
                <a:lnTo>
                  <a:pt x="1526100" y="262264"/>
                </a:lnTo>
                <a:lnTo>
                  <a:pt x="1483641" y="248921"/>
                </a:lnTo>
                <a:lnTo>
                  <a:pt x="1474797" y="243967"/>
                </a:lnTo>
                <a:lnTo>
                  <a:pt x="1465747" y="238253"/>
                </a:lnTo>
                <a:close/>
              </a:path>
              <a:path w="1628140" h="314325">
                <a:moveTo>
                  <a:pt x="1532427" y="84974"/>
                </a:moveTo>
                <a:lnTo>
                  <a:pt x="1485265" y="93510"/>
                </a:lnTo>
                <a:lnTo>
                  <a:pt x="1454773" y="116688"/>
                </a:lnTo>
                <a:lnTo>
                  <a:pt x="1444202" y="152056"/>
                </a:lnTo>
                <a:lnTo>
                  <a:pt x="1445219" y="164255"/>
                </a:lnTo>
                <a:lnTo>
                  <a:pt x="1469561" y="200591"/>
                </a:lnTo>
                <a:lnTo>
                  <a:pt x="1508436" y="213859"/>
                </a:lnTo>
                <a:lnTo>
                  <a:pt x="1558311" y="221307"/>
                </a:lnTo>
                <a:lnTo>
                  <a:pt x="1564954" y="223611"/>
                </a:lnTo>
                <a:lnTo>
                  <a:pt x="1569024" y="226868"/>
                </a:lnTo>
                <a:lnTo>
                  <a:pt x="1573356" y="230119"/>
                </a:lnTo>
                <a:lnTo>
                  <a:pt x="1575525" y="234458"/>
                </a:lnTo>
                <a:lnTo>
                  <a:pt x="1575525" y="246655"/>
                </a:lnTo>
                <a:lnTo>
                  <a:pt x="1571730" y="252209"/>
                </a:lnTo>
                <a:lnTo>
                  <a:pt x="1534462" y="262646"/>
                </a:lnTo>
                <a:lnTo>
                  <a:pt x="1621062" y="262646"/>
                </a:lnTo>
                <a:lnTo>
                  <a:pt x="1624924" y="253803"/>
                </a:lnTo>
                <a:lnTo>
                  <a:pt x="1627210" y="244478"/>
                </a:lnTo>
                <a:lnTo>
                  <a:pt x="1627972" y="234592"/>
                </a:lnTo>
                <a:lnTo>
                  <a:pt x="1626931" y="222775"/>
                </a:lnTo>
                <a:lnTo>
                  <a:pt x="1602029" y="187124"/>
                </a:lnTo>
                <a:lnTo>
                  <a:pt x="1562918" y="174011"/>
                </a:lnTo>
                <a:lnTo>
                  <a:pt x="1522668" y="167913"/>
                </a:lnTo>
                <a:lnTo>
                  <a:pt x="1512096" y="166556"/>
                </a:lnTo>
                <a:lnTo>
                  <a:pt x="1504641" y="164252"/>
                </a:lnTo>
                <a:lnTo>
                  <a:pt x="1495971" y="157751"/>
                </a:lnTo>
                <a:lnTo>
                  <a:pt x="1493808" y="153278"/>
                </a:lnTo>
                <a:lnTo>
                  <a:pt x="1493808" y="141350"/>
                </a:lnTo>
                <a:lnTo>
                  <a:pt x="1496783" y="136340"/>
                </a:lnTo>
                <a:lnTo>
                  <a:pt x="1502747" y="132545"/>
                </a:lnTo>
                <a:lnTo>
                  <a:pt x="1508987" y="128751"/>
                </a:lnTo>
                <a:lnTo>
                  <a:pt x="1517114" y="126850"/>
                </a:lnTo>
                <a:lnTo>
                  <a:pt x="1607973" y="126850"/>
                </a:lnTo>
                <a:lnTo>
                  <a:pt x="1619429" y="111402"/>
                </a:lnTo>
                <a:lnTo>
                  <a:pt x="1577560" y="91482"/>
                </a:lnTo>
                <a:lnTo>
                  <a:pt x="1543940" y="85381"/>
                </a:lnTo>
                <a:lnTo>
                  <a:pt x="1532427" y="84974"/>
                </a:lnTo>
                <a:close/>
              </a:path>
              <a:path w="1628140" h="314325">
                <a:moveTo>
                  <a:pt x="1607973" y="126850"/>
                </a:moveTo>
                <a:lnTo>
                  <a:pt x="1527141" y="126850"/>
                </a:lnTo>
                <a:lnTo>
                  <a:pt x="1535250" y="127154"/>
                </a:lnTo>
                <a:lnTo>
                  <a:pt x="1543306" y="128069"/>
                </a:lnTo>
                <a:lnTo>
                  <a:pt x="1583960" y="142478"/>
                </a:lnTo>
                <a:lnTo>
                  <a:pt x="1592598" y="147583"/>
                </a:lnTo>
                <a:lnTo>
                  <a:pt x="1607973" y="126850"/>
                </a:lnTo>
                <a:close/>
              </a:path>
              <a:path w="1628140" h="314325">
                <a:moveTo>
                  <a:pt x="1255852" y="88634"/>
                </a:moveTo>
                <a:lnTo>
                  <a:pt x="1200147" y="88634"/>
                </a:lnTo>
                <a:lnTo>
                  <a:pt x="1200231" y="221480"/>
                </a:lnTo>
                <a:lnTo>
                  <a:pt x="1210719" y="263861"/>
                </a:lnTo>
                <a:lnTo>
                  <a:pt x="1240398" y="293950"/>
                </a:lnTo>
                <a:lnTo>
                  <a:pt x="1283906" y="304522"/>
                </a:lnTo>
                <a:lnTo>
                  <a:pt x="1300905" y="303201"/>
                </a:lnTo>
                <a:lnTo>
                  <a:pt x="1316532" y="299237"/>
                </a:lnTo>
                <a:lnTo>
                  <a:pt x="1330786" y="292630"/>
                </a:lnTo>
                <a:lnTo>
                  <a:pt x="1343667" y="283379"/>
                </a:lnTo>
                <a:lnTo>
                  <a:pt x="1399372" y="283379"/>
                </a:lnTo>
                <a:lnTo>
                  <a:pt x="1399372" y="256548"/>
                </a:lnTo>
                <a:lnTo>
                  <a:pt x="1300166" y="256548"/>
                </a:lnTo>
                <a:lnTo>
                  <a:pt x="1290509" y="255785"/>
                </a:lnTo>
                <a:lnTo>
                  <a:pt x="1258799" y="230120"/>
                </a:lnTo>
                <a:lnTo>
                  <a:pt x="1255852" y="211824"/>
                </a:lnTo>
                <a:lnTo>
                  <a:pt x="1255852" y="88634"/>
                </a:lnTo>
                <a:close/>
              </a:path>
              <a:path w="1628140" h="314325">
                <a:moveTo>
                  <a:pt x="1399372" y="283379"/>
                </a:moveTo>
                <a:lnTo>
                  <a:pt x="1343667" y="283379"/>
                </a:lnTo>
                <a:lnTo>
                  <a:pt x="1343667" y="300459"/>
                </a:lnTo>
                <a:lnTo>
                  <a:pt x="1399372" y="300459"/>
                </a:lnTo>
                <a:lnTo>
                  <a:pt x="1399372" y="283379"/>
                </a:lnTo>
                <a:close/>
              </a:path>
              <a:path w="1628140" h="314325">
                <a:moveTo>
                  <a:pt x="1399372" y="88634"/>
                </a:moveTo>
                <a:lnTo>
                  <a:pt x="1343667" y="88634"/>
                </a:lnTo>
                <a:lnTo>
                  <a:pt x="1343667" y="235405"/>
                </a:lnTo>
                <a:lnTo>
                  <a:pt x="1338791" y="242181"/>
                </a:lnTo>
                <a:lnTo>
                  <a:pt x="1332559" y="247467"/>
                </a:lnTo>
                <a:lnTo>
                  <a:pt x="1324962" y="251262"/>
                </a:lnTo>
                <a:lnTo>
                  <a:pt x="1317648" y="254781"/>
                </a:lnTo>
                <a:lnTo>
                  <a:pt x="1309381" y="256548"/>
                </a:lnTo>
                <a:lnTo>
                  <a:pt x="1399372" y="256548"/>
                </a:lnTo>
                <a:lnTo>
                  <a:pt x="1399372" y="88634"/>
                </a:lnTo>
                <a:close/>
              </a:path>
              <a:path w="1628140" h="314325">
                <a:moveTo>
                  <a:pt x="1073410" y="84564"/>
                </a:moveTo>
                <a:lnTo>
                  <a:pt x="1029881" y="92801"/>
                </a:lnTo>
                <a:lnTo>
                  <a:pt x="994333" y="116381"/>
                </a:lnTo>
                <a:lnTo>
                  <a:pt x="970651" y="151448"/>
                </a:lnTo>
                <a:lnTo>
                  <a:pt x="962417" y="194744"/>
                </a:lnTo>
                <a:lnTo>
                  <a:pt x="963332" y="209838"/>
                </a:lnTo>
                <a:lnTo>
                  <a:pt x="977052" y="250852"/>
                </a:lnTo>
                <a:lnTo>
                  <a:pt x="1004953" y="282336"/>
                </a:lnTo>
                <a:lnTo>
                  <a:pt x="1043630" y="300965"/>
                </a:lnTo>
                <a:lnTo>
                  <a:pt x="1073410" y="304522"/>
                </a:lnTo>
                <a:lnTo>
                  <a:pt x="1085505" y="303912"/>
                </a:lnTo>
                <a:lnTo>
                  <a:pt x="1131549" y="289223"/>
                </a:lnTo>
                <a:lnTo>
                  <a:pt x="1159600" y="267119"/>
                </a:lnTo>
                <a:lnTo>
                  <a:pt x="1148747" y="255735"/>
                </a:lnTo>
                <a:lnTo>
                  <a:pt x="1075848" y="255735"/>
                </a:lnTo>
                <a:lnTo>
                  <a:pt x="1067896" y="255252"/>
                </a:lnTo>
                <a:lnTo>
                  <a:pt x="1029246" y="232611"/>
                </a:lnTo>
                <a:lnTo>
                  <a:pt x="1017712" y="194744"/>
                </a:lnTo>
                <a:lnTo>
                  <a:pt x="1018169" y="186057"/>
                </a:lnTo>
                <a:lnTo>
                  <a:pt x="1033972" y="150634"/>
                </a:lnTo>
                <a:lnTo>
                  <a:pt x="1074633" y="132948"/>
                </a:lnTo>
                <a:lnTo>
                  <a:pt x="1151255" y="132948"/>
                </a:lnTo>
                <a:lnTo>
                  <a:pt x="1161232" y="122377"/>
                </a:lnTo>
                <a:lnTo>
                  <a:pt x="1121384" y="94323"/>
                </a:lnTo>
                <a:lnTo>
                  <a:pt x="1085861" y="85175"/>
                </a:lnTo>
                <a:lnTo>
                  <a:pt x="1073410" y="84564"/>
                </a:lnTo>
                <a:close/>
              </a:path>
              <a:path w="1628140" h="314325">
                <a:moveTo>
                  <a:pt x="1126267" y="232154"/>
                </a:moveTo>
                <a:lnTo>
                  <a:pt x="1089574" y="254310"/>
                </a:lnTo>
                <a:lnTo>
                  <a:pt x="1075848" y="255735"/>
                </a:lnTo>
                <a:lnTo>
                  <a:pt x="1148747" y="255735"/>
                </a:lnTo>
                <a:lnTo>
                  <a:pt x="1126267" y="232154"/>
                </a:lnTo>
                <a:close/>
              </a:path>
              <a:path w="1628140" h="314325">
                <a:moveTo>
                  <a:pt x="1151255" y="132948"/>
                </a:moveTo>
                <a:lnTo>
                  <a:pt x="1074633" y="132948"/>
                </a:lnTo>
                <a:lnTo>
                  <a:pt x="1082001" y="133355"/>
                </a:lnTo>
                <a:lnTo>
                  <a:pt x="1089064" y="134575"/>
                </a:lnTo>
                <a:lnTo>
                  <a:pt x="1127080" y="158564"/>
                </a:lnTo>
                <a:lnTo>
                  <a:pt x="1151255" y="132948"/>
                </a:lnTo>
                <a:close/>
              </a:path>
              <a:path w="1628140" h="314325">
                <a:moveTo>
                  <a:pt x="773658" y="88634"/>
                </a:moveTo>
                <a:lnTo>
                  <a:pt x="717953" y="88634"/>
                </a:lnTo>
                <a:lnTo>
                  <a:pt x="717953" y="300459"/>
                </a:lnTo>
                <a:lnTo>
                  <a:pt x="773658" y="300459"/>
                </a:lnTo>
                <a:lnTo>
                  <a:pt x="773658" y="153681"/>
                </a:lnTo>
                <a:lnTo>
                  <a:pt x="778540" y="146904"/>
                </a:lnTo>
                <a:lnTo>
                  <a:pt x="817159" y="132545"/>
                </a:lnTo>
                <a:lnTo>
                  <a:pt x="909668" y="132545"/>
                </a:lnTo>
                <a:lnTo>
                  <a:pt x="906196" y="125224"/>
                </a:lnTo>
                <a:lnTo>
                  <a:pt x="900378" y="116203"/>
                </a:lnTo>
                <a:lnTo>
                  <a:pt x="893492" y="108249"/>
                </a:lnTo>
                <a:lnTo>
                  <a:pt x="891029" y="106117"/>
                </a:lnTo>
                <a:lnTo>
                  <a:pt x="773658" y="106117"/>
                </a:lnTo>
                <a:lnTo>
                  <a:pt x="773658" y="88634"/>
                </a:lnTo>
                <a:close/>
              </a:path>
              <a:path w="1628140" h="314325">
                <a:moveTo>
                  <a:pt x="909668" y="132545"/>
                </a:moveTo>
                <a:lnTo>
                  <a:pt x="817159" y="132545"/>
                </a:lnTo>
                <a:lnTo>
                  <a:pt x="826790" y="133307"/>
                </a:lnTo>
                <a:lnTo>
                  <a:pt x="835353" y="135594"/>
                </a:lnTo>
                <a:lnTo>
                  <a:pt x="860333" y="167454"/>
                </a:lnTo>
                <a:lnTo>
                  <a:pt x="861070" y="177262"/>
                </a:lnTo>
                <a:lnTo>
                  <a:pt x="861070" y="300459"/>
                </a:lnTo>
                <a:lnTo>
                  <a:pt x="916768" y="300459"/>
                </a:lnTo>
                <a:lnTo>
                  <a:pt x="916677" y="167454"/>
                </a:lnTo>
                <a:lnTo>
                  <a:pt x="916108" y="156938"/>
                </a:lnTo>
                <a:lnTo>
                  <a:pt x="914127" y="145553"/>
                </a:lnTo>
                <a:lnTo>
                  <a:pt x="910823" y="134981"/>
                </a:lnTo>
                <a:lnTo>
                  <a:pt x="909668" y="132545"/>
                </a:lnTo>
                <a:close/>
              </a:path>
              <a:path w="1628140" h="314325">
                <a:moveTo>
                  <a:pt x="833016" y="84564"/>
                </a:moveTo>
                <a:lnTo>
                  <a:pt x="816042" y="85911"/>
                </a:lnTo>
                <a:lnTo>
                  <a:pt x="800491" y="89953"/>
                </a:lnTo>
                <a:lnTo>
                  <a:pt x="786363" y="96688"/>
                </a:lnTo>
                <a:lnTo>
                  <a:pt x="773658" y="106117"/>
                </a:lnTo>
                <a:lnTo>
                  <a:pt x="891029" y="106117"/>
                </a:lnTo>
                <a:lnTo>
                  <a:pt x="856293" y="87309"/>
                </a:lnTo>
                <a:lnTo>
                  <a:pt x="833016" y="84564"/>
                </a:lnTo>
                <a:close/>
              </a:path>
              <a:path w="1628140" h="314325">
                <a:moveTo>
                  <a:pt x="642073" y="0"/>
                </a:moveTo>
                <a:lnTo>
                  <a:pt x="624456" y="0"/>
                </a:lnTo>
                <a:lnTo>
                  <a:pt x="617001" y="3116"/>
                </a:lnTo>
                <a:lnTo>
                  <a:pt x="610768" y="9348"/>
                </a:lnTo>
                <a:lnTo>
                  <a:pt x="604536" y="15313"/>
                </a:lnTo>
                <a:lnTo>
                  <a:pt x="601419" y="22768"/>
                </a:lnTo>
                <a:lnTo>
                  <a:pt x="601419" y="40384"/>
                </a:lnTo>
                <a:lnTo>
                  <a:pt x="604536" y="47839"/>
                </a:lnTo>
                <a:lnTo>
                  <a:pt x="617001" y="60305"/>
                </a:lnTo>
                <a:lnTo>
                  <a:pt x="624456" y="63428"/>
                </a:lnTo>
                <a:lnTo>
                  <a:pt x="642073" y="63428"/>
                </a:lnTo>
                <a:lnTo>
                  <a:pt x="649528" y="60305"/>
                </a:lnTo>
                <a:lnTo>
                  <a:pt x="655492" y="54072"/>
                </a:lnTo>
                <a:lnTo>
                  <a:pt x="661725" y="47839"/>
                </a:lnTo>
                <a:lnTo>
                  <a:pt x="664848" y="40384"/>
                </a:lnTo>
                <a:lnTo>
                  <a:pt x="664848" y="22768"/>
                </a:lnTo>
                <a:lnTo>
                  <a:pt x="661725" y="15313"/>
                </a:lnTo>
                <a:lnTo>
                  <a:pt x="655492" y="9348"/>
                </a:lnTo>
                <a:lnTo>
                  <a:pt x="649528" y="3116"/>
                </a:lnTo>
                <a:lnTo>
                  <a:pt x="642073" y="0"/>
                </a:lnTo>
                <a:close/>
              </a:path>
              <a:path w="1628140" h="314325">
                <a:moveTo>
                  <a:pt x="661188" y="88634"/>
                </a:moveTo>
                <a:lnTo>
                  <a:pt x="605483" y="88634"/>
                </a:lnTo>
                <a:lnTo>
                  <a:pt x="605483" y="300459"/>
                </a:lnTo>
                <a:lnTo>
                  <a:pt x="661188" y="300459"/>
                </a:lnTo>
                <a:lnTo>
                  <a:pt x="661188" y="88634"/>
                </a:lnTo>
                <a:close/>
              </a:path>
              <a:path w="1628140" h="314325">
                <a:moveTo>
                  <a:pt x="405339" y="88634"/>
                </a:moveTo>
                <a:lnTo>
                  <a:pt x="349641" y="88634"/>
                </a:lnTo>
                <a:lnTo>
                  <a:pt x="349725" y="221480"/>
                </a:lnTo>
                <a:lnTo>
                  <a:pt x="360213" y="263861"/>
                </a:lnTo>
                <a:lnTo>
                  <a:pt x="389892" y="293950"/>
                </a:lnTo>
                <a:lnTo>
                  <a:pt x="433393" y="304522"/>
                </a:lnTo>
                <a:lnTo>
                  <a:pt x="450392" y="303201"/>
                </a:lnTo>
                <a:lnTo>
                  <a:pt x="466020" y="299237"/>
                </a:lnTo>
                <a:lnTo>
                  <a:pt x="480276" y="292630"/>
                </a:lnTo>
                <a:lnTo>
                  <a:pt x="493161" y="283379"/>
                </a:lnTo>
                <a:lnTo>
                  <a:pt x="548859" y="283379"/>
                </a:lnTo>
                <a:lnTo>
                  <a:pt x="548859" y="256548"/>
                </a:lnTo>
                <a:lnTo>
                  <a:pt x="449660" y="256548"/>
                </a:lnTo>
                <a:lnTo>
                  <a:pt x="440003" y="255785"/>
                </a:lnTo>
                <a:lnTo>
                  <a:pt x="408289" y="230120"/>
                </a:lnTo>
                <a:lnTo>
                  <a:pt x="405339" y="211824"/>
                </a:lnTo>
                <a:lnTo>
                  <a:pt x="405339" y="88634"/>
                </a:lnTo>
                <a:close/>
              </a:path>
              <a:path w="1628140" h="314325">
                <a:moveTo>
                  <a:pt x="548859" y="283379"/>
                </a:moveTo>
                <a:lnTo>
                  <a:pt x="493161" y="283379"/>
                </a:lnTo>
                <a:lnTo>
                  <a:pt x="493161" y="300459"/>
                </a:lnTo>
                <a:lnTo>
                  <a:pt x="548859" y="300459"/>
                </a:lnTo>
                <a:lnTo>
                  <a:pt x="548859" y="283379"/>
                </a:lnTo>
                <a:close/>
              </a:path>
              <a:path w="1628140" h="314325">
                <a:moveTo>
                  <a:pt x="548859" y="88634"/>
                </a:moveTo>
                <a:lnTo>
                  <a:pt x="493161" y="88634"/>
                </a:lnTo>
                <a:lnTo>
                  <a:pt x="493161" y="235405"/>
                </a:lnTo>
                <a:lnTo>
                  <a:pt x="488278" y="242181"/>
                </a:lnTo>
                <a:lnTo>
                  <a:pt x="482046" y="247467"/>
                </a:lnTo>
                <a:lnTo>
                  <a:pt x="474456" y="251262"/>
                </a:lnTo>
                <a:lnTo>
                  <a:pt x="467135" y="254781"/>
                </a:lnTo>
                <a:lnTo>
                  <a:pt x="458875" y="256548"/>
                </a:lnTo>
                <a:lnTo>
                  <a:pt x="548859" y="256548"/>
                </a:lnTo>
                <a:lnTo>
                  <a:pt x="548859" y="88634"/>
                </a:lnTo>
                <a:close/>
              </a:path>
              <a:path w="1628140" h="314325">
                <a:moveTo>
                  <a:pt x="280995" y="290700"/>
                </a:moveTo>
                <a:lnTo>
                  <a:pt x="215484" y="290700"/>
                </a:lnTo>
                <a:lnTo>
                  <a:pt x="234592" y="314281"/>
                </a:lnTo>
                <a:lnTo>
                  <a:pt x="286227" y="297201"/>
                </a:lnTo>
                <a:lnTo>
                  <a:pt x="280995" y="290700"/>
                </a:lnTo>
                <a:close/>
              </a:path>
              <a:path w="1628140" h="314325">
                <a:moveTo>
                  <a:pt x="150430" y="11384"/>
                </a:moveTo>
                <a:lnTo>
                  <a:pt x="105375" y="17787"/>
                </a:lnTo>
                <a:lnTo>
                  <a:pt x="65863" y="36083"/>
                </a:lnTo>
                <a:lnTo>
                  <a:pt x="33873" y="64467"/>
                </a:lnTo>
                <a:lnTo>
                  <a:pt x="11384" y="100831"/>
                </a:lnTo>
                <a:lnTo>
                  <a:pt x="711" y="142985"/>
                </a:lnTo>
                <a:lnTo>
                  <a:pt x="0" y="158154"/>
                </a:lnTo>
                <a:lnTo>
                  <a:pt x="711" y="173350"/>
                </a:lnTo>
                <a:lnTo>
                  <a:pt x="11384" y="215887"/>
                </a:lnTo>
                <a:lnTo>
                  <a:pt x="33873" y="252099"/>
                </a:lnTo>
                <a:lnTo>
                  <a:pt x="65863" y="280431"/>
                </a:lnTo>
                <a:lnTo>
                  <a:pt x="105375" y="298754"/>
                </a:lnTo>
                <a:lnTo>
                  <a:pt x="150430" y="304925"/>
                </a:lnTo>
                <a:lnTo>
                  <a:pt x="159275" y="304670"/>
                </a:lnTo>
                <a:lnTo>
                  <a:pt x="200436" y="296491"/>
                </a:lnTo>
                <a:lnTo>
                  <a:pt x="215484" y="290700"/>
                </a:lnTo>
                <a:lnTo>
                  <a:pt x="280995" y="290700"/>
                </a:lnTo>
                <a:lnTo>
                  <a:pt x="257763" y="261833"/>
                </a:lnTo>
                <a:lnTo>
                  <a:pt x="267193" y="251464"/>
                </a:lnTo>
                <a:lnTo>
                  <a:pt x="267650" y="250852"/>
                </a:lnTo>
                <a:lnTo>
                  <a:pt x="150430" y="250852"/>
                </a:lnTo>
                <a:lnTo>
                  <a:pt x="141027" y="250420"/>
                </a:lnTo>
                <a:lnTo>
                  <a:pt x="99406" y="235404"/>
                </a:lnTo>
                <a:lnTo>
                  <a:pt x="71252" y="203003"/>
                </a:lnTo>
                <a:lnTo>
                  <a:pt x="60580" y="158154"/>
                </a:lnTo>
                <a:lnTo>
                  <a:pt x="61012" y="148398"/>
                </a:lnTo>
                <a:lnTo>
                  <a:pt x="75621" y="105708"/>
                </a:lnTo>
                <a:lnTo>
                  <a:pt x="106776" y="76588"/>
                </a:lnTo>
                <a:lnTo>
                  <a:pt x="150430" y="65456"/>
                </a:lnTo>
                <a:lnTo>
                  <a:pt x="267897" y="65456"/>
                </a:lnTo>
                <a:lnTo>
                  <a:pt x="267139" y="64467"/>
                </a:lnTo>
                <a:lnTo>
                  <a:pt x="235201" y="36083"/>
                </a:lnTo>
                <a:lnTo>
                  <a:pt x="195483" y="17787"/>
                </a:lnTo>
                <a:lnTo>
                  <a:pt x="166007" y="12095"/>
                </a:lnTo>
                <a:lnTo>
                  <a:pt x="150430" y="11384"/>
                </a:lnTo>
                <a:close/>
              </a:path>
              <a:path w="1628140" h="314325">
                <a:moveTo>
                  <a:pt x="200030" y="189868"/>
                </a:moveTo>
                <a:lnTo>
                  <a:pt x="148805" y="206941"/>
                </a:lnTo>
                <a:lnTo>
                  <a:pt x="179297" y="245164"/>
                </a:lnTo>
                <a:lnTo>
                  <a:pt x="174958" y="247057"/>
                </a:lnTo>
                <a:lnTo>
                  <a:pt x="170351" y="248548"/>
                </a:lnTo>
                <a:lnTo>
                  <a:pt x="165468" y="249637"/>
                </a:lnTo>
                <a:lnTo>
                  <a:pt x="160861" y="250449"/>
                </a:lnTo>
                <a:lnTo>
                  <a:pt x="155850" y="250852"/>
                </a:lnTo>
                <a:lnTo>
                  <a:pt x="267650" y="250852"/>
                </a:lnTo>
                <a:lnTo>
                  <a:pt x="275554" y="240283"/>
                </a:lnTo>
                <a:lnTo>
                  <a:pt x="282846" y="228290"/>
                </a:lnTo>
                <a:lnTo>
                  <a:pt x="288872" y="215887"/>
                </a:lnTo>
                <a:lnTo>
                  <a:pt x="221173" y="215887"/>
                </a:lnTo>
                <a:lnTo>
                  <a:pt x="200030" y="189868"/>
                </a:lnTo>
                <a:close/>
              </a:path>
              <a:path w="1628140" h="314325">
                <a:moveTo>
                  <a:pt x="267897" y="65456"/>
                </a:moveTo>
                <a:lnTo>
                  <a:pt x="150430" y="65456"/>
                </a:lnTo>
                <a:lnTo>
                  <a:pt x="159984" y="65913"/>
                </a:lnTo>
                <a:lnTo>
                  <a:pt x="169130" y="67286"/>
                </a:lnTo>
                <a:lnTo>
                  <a:pt x="208318" y="86345"/>
                </a:lnTo>
                <a:lnTo>
                  <a:pt x="233779" y="121564"/>
                </a:lnTo>
                <a:lnTo>
                  <a:pt x="240690" y="158154"/>
                </a:lnTo>
                <a:lnTo>
                  <a:pt x="240359" y="166363"/>
                </a:lnTo>
                <a:lnTo>
                  <a:pt x="229407" y="203386"/>
                </a:lnTo>
                <a:lnTo>
                  <a:pt x="221173" y="215887"/>
                </a:lnTo>
                <a:lnTo>
                  <a:pt x="288872" y="215887"/>
                </a:lnTo>
                <a:lnTo>
                  <a:pt x="300124" y="173173"/>
                </a:lnTo>
                <a:lnTo>
                  <a:pt x="300861" y="158154"/>
                </a:lnTo>
                <a:lnTo>
                  <a:pt x="300150" y="142985"/>
                </a:lnTo>
                <a:lnTo>
                  <a:pt x="289477" y="100831"/>
                </a:lnTo>
                <a:lnTo>
                  <a:pt x="275755" y="75724"/>
                </a:lnTo>
                <a:lnTo>
                  <a:pt x="267897" y="65456"/>
                </a:lnTo>
                <a:close/>
              </a:path>
            </a:pathLst>
          </a:custGeom>
          <a:solidFill>
            <a:srgbClr val="063358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28" name="object 28"/>
          <p:cNvGrpSpPr/>
          <p:nvPr/>
        </p:nvGrpSpPr>
        <p:grpSpPr>
          <a:xfrm>
            <a:off x="6518383" y="5382935"/>
            <a:ext cx="276928" cy="278462"/>
            <a:chOff x="10751329" y="8911747"/>
            <a:chExt cx="458470" cy="461009"/>
          </a:xfrm>
        </p:grpSpPr>
        <p:sp>
          <p:nvSpPr>
            <p:cNvPr id="29" name="object 29"/>
            <p:cNvSpPr/>
            <p:nvPr/>
          </p:nvSpPr>
          <p:spPr>
            <a:xfrm>
              <a:off x="10751329" y="8911747"/>
              <a:ext cx="458470" cy="461009"/>
            </a:xfrm>
            <a:custGeom>
              <a:avLst/>
              <a:gdLst/>
              <a:ahLst/>
              <a:cxnLst/>
              <a:rect l="l" t="t" r="r" b="b"/>
              <a:pathLst>
                <a:path w="458470" h="461009">
                  <a:moveTo>
                    <a:pt x="229229" y="0"/>
                  </a:moveTo>
                  <a:lnTo>
                    <a:pt x="183032" y="4681"/>
                  </a:lnTo>
                  <a:lnTo>
                    <a:pt x="140004" y="18107"/>
                  </a:lnTo>
                  <a:lnTo>
                    <a:pt x="101066" y="39352"/>
                  </a:lnTo>
                  <a:lnTo>
                    <a:pt x="67141" y="67490"/>
                  </a:lnTo>
                  <a:lnTo>
                    <a:pt x="39149" y="101592"/>
                  </a:lnTo>
                  <a:lnTo>
                    <a:pt x="18014" y="140734"/>
                  </a:lnTo>
                  <a:lnTo>
                    <a:pt x="4657" y="183989"/>
                  </a:lnTo>
                  <a:lnTo>
                    <a:pt x="0" y="230430"/>
                  </a:lnTo>
                  <a:lnTo>
                    <a:pt x="4657" y="276871"/>
                  </a:lnTo>
                  <a:lnTo>
                    <a:pt x="18014" y="320127"/>
                  </a:lnTo>
                  <a:lnTo>
                    <a:pt x="39149" y="359270"/>
                  </a:lnTo>
                  <a:lnTo>
                    <a:pt x="67141" y="393374"/>
                  </a:lnTo>
                  <a:lnTo>
                    <a:pt x="101066" y="421512"/>
                  </a:lnTo>
                  <a:lnTo>
                    <a:pt x="140004" y="442759"/>
                  </a:lnTo>
                  <a:lnTo>
                    <a:pt x="183032" y="456186"/>
                  </a:lnTo>
                  <a:lnTo>
                    <a:pt x="229229" y="460867"/>
                  </a:lnTo>
                  <a:lnTo>
                    <a:pt x="256281" y="459280"/>
                  </a:lnTo>
                  <a:lnTo>
                    <a:pt x="282403" y="454636"/>
                  </a:lnTo>
                  <a:lnTo>
                    <a:pt x="307416" y="447115"/>
                  </a:lnTo>
                  <a:lnTo>
                    <a:pt x="331141" y="436898"/>
                  </a:lnTo>
                  <a:lnTo>
                    <a:pt x="325601" y="427886"/>
                  </a:lnTo>
                  <a:lnTo>
                    <a:pt x="321473" y="418031"/>
                  </a:lnTo>
                  <a:lnTo>
                    <a:pt x="318895" y="407470"/>
                  </a:lnTo>
                  <a:lnTo>
                    <a:pt x="318005" y="396344"/>
                  </a:lnTo>
                  <a:lnTo>
                    <a:pt x="323437" y="369435"/>
                  </a:lnTo>
                  <a:lnTo>
                    <a:pt x="338253" y="347460"/>
                  </a:lnTo>
                  <a:lnTo>
                    <a:pt x="339483" y="346631"/>
                  </a:lnTo>
                  <a:lnTo>
                    <a:pt x="229229" y="346631"/>
                  </a:lnTo>
                  <a:lnTo>
                    <a:pt x="184708" y="337579"/>
                  </a:lnTo>
                  <a:lnTo>
                    <a:pt x="148129" y="312809"/>
                  </a:lnTo>
                  <a:lnTo>
                    <a:pt x="123353" y="275900"/>
                  </a:lnTo>
                  <a:lnTo>
                    <a:pt x="114236" y="230430"/>
                  </a:lnTo>
                  <a:lnTo>
                    <a:pt x="123353" y="184964"/>
                  </a:lnTo>
                  <a:lnTo>
                    <a:pt x="148129" y="148057"/>
                  </a:lnTo>
                  <a:lnTo>
                    <a:pt x="184708" y="123288"/>
                  </a:lnTo>
                  <a:lnTo>
                    <a:pt x="229229" y="114236"/>
                  </a:lnTo>
                  <a:lnTo>
                    <a:pt x="426142" y="114236"/>
                  </a:lnTo>
                  <a:lnTo>
                    <a:pt x="419315" y="101592"/>
                  </a:lnTo>
                  <a:lnTo>
                    <a:pt x="391323" y="67490"/>
                  </a:lnTo>
                  <a:lnTo>
                    <a:pt x="357396" y="39352"/>
                  </a:lnTo>
                  <a:lnTo>
                    <a:pt x="318457" y="18107"/>
                  </a:lnTo>
                  <a:lnTo>
                    <a:pt x="275427" y="4681"/>
                  </a:lnTo>
                  <a:lnTo>
                    <a:pt x="229229" y="0"/>
                  </a:lnTo>
                  <a:close/>
                </a:path>
                <a:path w="458470" h="461009">
                  <a:moveTo>
                    <a:pt x="426142" y="114236"/>
                  </a:moveTo>
                  <a:lnTo>
                    <a:pt x="229229" y="114236"/>
                  </a:lnTo>
                  <a:lnTo>
                    <a:pt x="273752" y="123288"/>
                  </a:lnTo>
                  <a:lnTo>
                    <a:pt x="310330" y="148057"/>
                  </a:lnTo>
                  <a:lnTo>
                    <a:pt x="335106" y="184964"/>
                  </a:lnTo>
                  <a:lnTo>
                    <a:pt x="344221" y="230430"/>
                  </a:lnTo>
                  <a:lnTo>
                    <a:pt x="335106" y="275900"/>
                  </a:lnTo>
                  <a:lnTo>
                    <a:pt x="310330" y="312809"/>
                  </a:lnTo>
                  <a:lnTo>
                    <a:pt x="273752" y="337579"/>
                  </a:lnTo>
                  <a:lnTo>
                    <a:pt x="229229" y="346631"/>
                  </a:lnTo>
                  <a:lnTo>
                    <a:pt x="339483" y="346631"/>
                  </a:lnTo>
                  <a:lnTo>
                    <a:pt x="360227" y="332645"/>
                  </a:lnTo>
                  <a:lnTo>
                    <a:pt x="387136" y="327212"/>
                  </a:lnTo>
                  <a:lnTo>
                    <a:pt x="436848" y="327212"/>
                  </a:lnTo>
                  <a:lnTo>
                    <a:pt x="442012" y="316305"/>
                  </a:lnTo>
                  <a:lnTo>
                    <a:pt x="450993" y="288992"/>
                  </a:lnTo>
                  <a:lnTo>
                    <a:pt x="456557" y="260286"/>
                  </a:lnTo>
                  <a:lnTo>
                    <a:pt x="458465" y="230430"/>
                  </a:lnTo>
                  <a:lnTo>
                    <a:pt x="453808" y="183989"/>
                  </a:lnTo>
                  <a:lnTo>
                    <a:pt x="440450" y="140734"/>
                  </a:lnTo>
                  <a:lnTo>
                    <a:pt x="426142" y="114236"/>
                  </a:lnTo>
                  <a:close/>
                </a:path>
                <a:path w="458470" h="461009">
                  <a:moveTo>
                    <a:pt x="436848" y="327212"/>
                  </a:moveTo>
                  <a:lnTo>
                    <a:pt x="387136" y="327212"/>
                  </a:lnTo>
                  <a:lnTo>
                    <a:pt x="398960" y="328220"/>
                  </a:lnTo>
                  <a:lnTo>
                    <a:pt x="410132" y="331132"/>
                  </a:lnTo>
                  <a:lnTo>
                    <a:pt x="420485" y="335777"/>
                  </a:lnTo>
                  <a:lnTo>
                    <a:pt x="429853" y="341988"/>
                  </a:lnTo>
                  <a:lnTo>
                    <a:pt x="436848" y="327212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30" name="object 3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083157" y="9252788"/>
              <a:ext cx="114618" cy="115218"/>
            </a:xfrm>
            <a:prstGeom prst="rect">
              <a:avLst/>
            </a:prstGeom>
          </p:spPr>
        </p:pic>
      </p:grpSp>
      <p:sp>
        <p:nvSpPr>
          <p:cNvPr id="31" name="object 31"/>
          <p:cNvSpPr/>
          <p:nvPr/>
        </p:nvSpPr>
        <p:spPr>
          <a:xfrm>
            <a:off x="829827" y="5452254"/>
            <a:ext cx="983440" cy="189861"/>
          </a:xfrm>
          <a:custGeom>
            <a:avLst/>
            <a:gdLst/>
            <a:ahLst/>
            <a:cxnLst/>
            <a:rect l="l" t="t" r="r" b="b"/>
            <a:pathLst>
              <a:path w="1628139" h="314325">
                <a:moveTo>
                  <a:pt x="1465747" y="238253"/>
                </a:moveTo>
                <a:lnTo>
                  <a:pt x="1438103" y="275245"/>
                </a:lnTo>
                <a:lnTo>
                  <a:pt x="1447658" y="281955"/>
                </a:lnTo>
                <a:lnTo>
                  <a:pt x="1458026" y="287850"/>
                </a:lnTo>
                <a:lnTo>
                  <a:pt x="1507120" y="302693"/>
                </a:lnTo>
                <a:lnTo>
                  <a:pt x="1535274" y="304522"/>
                </a:lnTo>
                <a:lnTo>
                  <a:pt x="1548311" y="303963"/>
                </a:lnTo>
                <a:lnTo>
                  <a:pt x="1592678" y="290520"/>
                </a:lnTo>
                <a:lnTo>
                  <a:pt x="1621062" y="262646"/>
                </a:lnTo>
                <a:lnTo>
                  <a:pt x="1534462" y="262646"/>
                </a:lnTo>
                <a:lnTo>
                  <a:pt x="1526100" y="262264"/>
                </a:lnTo>
                <a:lnTo>
                  <a:pt x="1483641" y="248921"/>
                </a:lnTo>
                <a:lnTo>
                  <a:pt x="1474797" y="243967"/>
                </a:lnTo>
                <a:lnTo>
                  <a:pt x="1465747" y="238253"/>
                </a:lnTo>
                <a:close/>
              </a:path>
              <a:path w="1628139" h="314325">
                <a:moveTo>
                  <a:pt x="1532427" y="84974"/>
                </a:moveTo>
                <a:lnTo>
                  <a:pt x="1485265" y="93510"/>
                </a:lnTo>
                <a:lnTo>
                  <a:pt x="1454773" y="116688"/>
                </a:lnTo>
                <a:lnTo>
                  <a:pt x="1444202" y="152056"/>
                </a:lnTo>
                <a:lnTo>
                  <a:pt x="1445219" y="164255"/>
                </a:lnTo>
                <a:lnTo>
                  <a:pt x="1469561" y="200591"/>
                </a:lnTo>
                <a:lnTo>
                  <a:pt x="1508436" y="213859"/>
                </a:lnTo>
                <a:lnTo>
                  <a:pt x="1558311" y="221307"/>
                </a:lnTo>
                <a:lnTo>
                  <a:pt x="1564954" y="223611"/>
                </a:lnTo>
                <a:lnTo>
                  <a:pt x="1569017" y="226868"/>
                </a:lnTo>
                <a:lnTo>
                  <a:pt x="1573356" y="230119"/>
                </a:lnTo>
                <a:lnTo>
                  <a:pt x="1575525" y="234458"/>
                </a:lnTo>
                <a:lnTo>
                  <a:pt x="1575525" y="246655"/>
                </a:lnTo>
                <a:lnTo>
                  <a:pt x="1571730" y="252209"/>
                </a:lnTo>
                <a:lnTo>
                  <a:pt x="1534462" y="262646"/>
                </a:lnTo>
                <a:lnTo>
                  <a:pt x="1621062" y="262646"/>
                </a:lnTo>
                <a:lnTo>
                  <a:pt x="1624924" y="253803"/>
                </a:lnTo>
                <a:lnTo>
                  <a:pt x="1627210" y="244478"/>
                </a:lnTo>
                <a:lnTo>
                  <a:pt x="1627972" y="234592"/>
                </a:lnTo>
                <a:lnTo>
                  <a:pt x="1626931" y="222775"/>
                </a:lnTo>
                <a:lnTo>
                  <a:pt x="1602029" y="187124"/>
                </a:lnTo>
                <a:lnTo>
                  <a:pt x="1562918" y="174011"/>
                </a:lnTo>
                <a:lnTo>
                  <a:pt x="1522668" y="167913"/>
                </a:lnTo>
                <a:lnTo>
                  <a:pt x="1512096" y="166556"/>
                </a:lnTo>
                <a:lnTo>
                  <a:pt x="1504641" y="164252"/>
                </a:lnTo>
                <a:lnTo>
                  <a:pt x="1495971" y="157751"/>
                </a:lnTo>
                <a:lnTo>
                  <a:pt x="1493808" y="153278"/>
                </a:lnTo>
                <a:lnTo>
                  <a:pt x="1493808" y="141350"/>
                </a:lnTo>
                <a:lnTo>
                  <a:pt x="1496783" y="136340"/>
                </a:lnTo>
                <a:lnTo>
                  <a:pt x="1502747" y="132545"/>
                </a:lnTo>
                <a:lnTo>
                  <a:pt x="1508987" y="128751"/>
                </a:lnTo>
                <a:lnTo>
                  <a:pt x="1517114" y="126850"/>
                </a:lnTo>
                <a:lnTo>
                  <a:pt x="1607973" y="126850"/>
                </a:lnTo>
                <a:lnTo>
                  <a:pt x="1619429" y="111402"/>
                </a:lnTo>
                <a:lnTo>
                  <a:pt x="1577560" y="91482"/>
                </a:lnTo>
                <a:lnTo>
                  <a:pt x="1543940" y="85381"/>
                </a:lnTo>
                <a:lnTo>
                  <a:pt x="1532427" y="84974"/>
                </a:lnTo>
                <a:close/>
              </a:path>
              <a:path w="1628139" h="314325">
                <a:moveTo>
                  <a:pt x="1607973" y="126850"/>
                </a:moveTo>
                <a:lnTo>
                  <a:pt x="1527141" y="126850"/>
                </a:lnTo>
                <a:lnTo>
                  <a:pt x="1535250" y="127154"/>
                </a:lnTo>
                <a:lnTo>
                  <a:pt x="1543306" y="128069"/>
                </a:lnTo>
                <a:lnTo>
                  <a:pt x="1583960" y="142478"/>
                </a:lnTo>
                <a:lnTo>
                  <a:pt x="1592598" y="147583"/>
                </a:lnTo>
                <a:lnTo>
                  <a:pt x="1607973" y="126850"/>
                </a:lnTo>
                <a:close/>
              </a:path>
              <a:path w="1628139" h="314325">
                <a:moveTo>
                  <a:pt x="1255845" y="88634"/>
                </a:moveTo>
                <a:lnTo>
                  <a:pt x="1200147" y="88634"/>
                </a:lnTo>
                <a:lnTo>
                  <a:pt x="1200231" y="221480"/>
                </a:lnTo>
                <a:lnTo>
                  <a:pt x="1210719" y="263861"/>
                </a:lnTo>
                <a:lnTo>
                  <a:pt x="1240398" y="293950"/>
                </a:lnTo>
                <a:lnTo>
                  <a:pt x="1283906" y="304522"/>
                </a:lnTo>
                <a:lnTo>
                  <a:pt x="1300905" y="303201"/>
                </a:lnTo>
                <a:lnTo>
                  <a:pt x="1316532" y="299237"/>
                </a:lnTo>
                <a:lnTo>
                  <a:pt x="1330786" y="292630"/>
                </a:lnTo>
                <a:lnTo>
                  <a:pt x="1343667" y="283379"/>
                </a:lnTo>
                <a:lnTo>
                  <a:pt x="1399372" y="283379"/>
                </a:lnTo>
                <a:lnTo>
                  <a:pt x="1399372" y="256548"/>
                </a:lnTo>
                <a:lnTo>
                  <a:pt x="1300166" y="256548"/>
                </a:lnTo>
                <a:lnTo>
                  <a:pt x="1290509" y="255785"/>
                </a:lnTo>
                <a:lnTo>
                  <a:pt x="1258795" y="230120"/>
                </a:lnTo>
                <a:lnTo>
                  <a:pt x="1255845" y="211824"/>
                </a:lnTo>
                <a:lnTo>
                  <a:pt x="1255845" y="88634"/>
                </a:lnTo>
                <a:close/>
              </a:path>
              <a:path w="1628139" h="314325">
                <a:moveTo>
                  <a:pt x="1399372" y="283379"/>
                </a:moveTo>
                <a:lnTo>
                  <a:pt x="1343667" y="283379"/>
                </a:lnTo>
                <a:lnTo>
                  <a:pt x="1343667" y="300459"/>
                </a:lnTo>
                <a:lnTo>
                  <a:pt x="1399372" y="300459"/>
                </a:lnTo>
                <a:lnTo>
                  <a:pt x="1399372" y="283379"/>
                </a:lnTo>
                <a:close/>
              </a:path>
              <a:path w="1628139" h="314325">
                <a:moveTo>
                  <a:pt x="1399372" y="88634"/>
                </a:moveTo>
                <a:lnTo>
                  <a:pt x="1343667" y="88634"/>
                </a:lnTo>
                <a:lnTo>
                  <a:pt x="1343667" y="235405"/>
                </a:lnTo>
                <a:lnTo>
                  <a:pt x="1338791" y="242181"/>
                </a:lnTo>
                <a:lnTo>
                  <a:pt x="1332559" y="247467"/>
                </a:lnTo>
                <a:lnTo>
                  <a:pt x="1324962" y="251262"/>
                </a:lnTo>
                <a:lnTo>
                  <a:pt x="1317648" y="254781"/>
                </a:lnTo>
                <a:lnTo>
                  <a:pt x="1309381" y="256548"/>
                </a:lnTo>
                <a:lnTo>
                  <a:pt x="1399372" y="256548"/>
                </a:lnTo>
                <a:lnTo>
                  <a:pt x="1399372" y="88634"/>
                </a:lnTo>
                <a:close/>
              </a:path>
              <a:path w="1628139" h="314325">
                <a:moveTo>
                  <a:pt x="1073410" y="84564"/>
                </a:moveTo>
                <a:lnTo>
                  <a:pt x="1029881" y="92801"/>
                </a:lnTo>
                <a:lnTo>
                  <a:pt x="994333" y="116381"/>
                </a:lnTo>
                <a:lnTo>
                  <a:pt x="970651" y="151448"/>
                </a:lnTo>
                <a:lnTo>
                  <a:pt x="962417" y="194744"/>
                </a:lnTo>
                <a:lnTo>
                  <a:pt x="963332" y="209838"/>
                </a:lnTo>
                <a:lnTo>
                  <a:pt x="977052" y="250852"/>
                </a:lnTo>
                <a:lnTo>
                  <a:pt x="1004953" y="282336"/>
                </a:lnTo>
                <a:lnTo>
                  <a:pt x="1043630" y="300965"/>
                </a:lnTo>
                <a:lnTo>
                  <a:pt x="1073410" y="304522"/>
                </a:lnTo>
                <a:lnTo>
                  <a:pt x="1085505" y="303912"/>
                </a:lnTo>
                <a:lnTo>
                  <a:pt x="1131549" y="289223"/>
                </a:lnTo>
                <a:lnTo>
                  <a:pt x="1159600" y="267119"/>
                </a:lnTo>
                <a:lnTo>
                  <a:pt x="1148747" y="255735"/>
                </a:lnTo>
                <a:lnTo>
                  <a:pt x="1075848" y="255735"/>
                </a:lnTo>
                <a:lnTo>
                  <a:pt x="1067896" y="255252"/>
                </a:lnTo>
                <a:lnTo>
                  <a:pt x="1029246" y="232611"/>
                </a:lnTo>
                <a:lnTo>
                  <a:pt x="1017712" y="194744"/>
                </a:lnTo>
                <a:lnTo>
                  <a:pt x="1018169" y="186057"/>
                </a:lnTo>
                <a:lnTo>
                  <a:pt x="1033972" y="150634"/>
                </a:lnTo>
                <a:lnTo>
                  <a:pt x="1074633" y="132948"/>
                </a:lnTo>
                <a:lnTo>
                  <a:pt x="1151255" y="132948"/>
                </a:lnTo>
                <a:lnTo>
                  <a:pt x="1161232" y="122377"/>
                </a:lnTo>
                <a:lnTo>
                  <a:pt x="1121384" y="94323"/>
                </a:lnTo>
                <a:lnTo>
                  <a:pt x="1085861" y="85175"/>
                </a:lnTo>
                <a:lnTo>
                  <a:pt x="1073410" y="84564"/>
                </a:lnTo>
                <a:close/>
              </a:path>
              <a:path w="1628139" h="314325">
                <a:moveTo>
                  <a:pt x="1126267" y="232154"/>
                </a:moveTo>
                <a:lnTo>
                  <a:pt x="1089574" y="254310"/>
                </a:lnTo>
                <a:lnTo>
                  <a:pt x="1075848" y="255735"/>
                </a:lnTo>
                <a:lnTo>
                  <a:pt x="1148747" y="255735"/>
                </a:lnTo>
                <a:lnTo>
                  <a:pt x="1126267" y="232154"/>
                </a:lnTo>
                <a:close/>
              </a:path>
              <a:path w="1628139" h="314325">
                <a:moveTo>
                  <a:pt x="1151255" y="132948"/>
                </a:moveTo>
                <a:lnTo>
                  <a:pt x="1074633" y="132948"/>
                </a:lnTo>
                <a:lnTo>
                  <a:pt x="1082001" y="133355"/>
                </a:lnTo>
                <a:lnTo>
                  <a:pt x="1089064" y="134575"/>
                </a:lnTo>
                <a:lnTo>
                  <a:pt x="1127080" y="158564"/>
                </a:lnTo>
                <a:lnTo>
                  <a:pt x="1151255" y="132948"/>
                </a:lnTo>
                <a:close/>
              </a:path>
              <a:path w="1628139" h="314325">
                <a:moveTo>
                  <a:pt x="773658" y="88634"/>
                </a:moveTo>
                <a:lnTo>
                  <a:pt x="717953" y="88634"/>
                </a:lnTo>
                <a:lnTo>
                  <a:pt x="717953" y="300459"/>
                </a:lnTo>
                <a:lnTo>
                  <a:pt x="773658" y="300459"/>
                </a:lnTo>
                <a:lnTo>
                  <a:pt x="773658" y="153681"/>
                </a:lnTo>
                <a:lnTo>
                  <a:pt x="778540" y="146904"/>
                </a:lnTo>
                <a:lnTo>
                  <a:pt x="817159" y="132545"/>
                </a:lnTo>
                <a:lnTo>
                  <a:pt x="909668" y="132545"/>
                </a:lnTo>
                <a:lnTo>
                  <a:pt x="906196" y="125224"/>
                </a:lnTo>
                <a:lnTo>
                  <a:pt x="900378" y="116203"/>
                </a:lnTo>
                <a:lnTo>
                  <a:pt x="893492" y="108249"/>
                </a:lnTo>
                <a:lnTo>
                  <a:pt x="891029" y="106117"/>
                </a:lnTo>
                <a:lnTo>
                  <a:pt x="773658" y="106117"/>
                </a:lnTo>
                <a:lnTo>
                  <a:pt x="773658" y="88634"/>
                </a:lnTo>
                <a:close/>
              </a:path>
              <a:path w="1628139" h="314325">
                <a:moveTo>
                  <a:pt x="909668" y="132545"/>
                </a:moveTo>
                <a:lnTo>
                  <a:pt x="817159" y="132545"/>
                </a:lnTo>
                <a:lnTo>
                  <a:pt x="826790" y="133307"/>
                </a:lnTo>
                <a:lnTo>
                  <a:pt x="835353" y="135594"/>
                </a:lnTo>
                <a:lnTo>
                  <a:pt x="860333" y="167454"/>
                </a:lnTo>
                <a:lnTo>
                  <a:pt x="861070" y="177262"/>
                </a:lnTo>
                <a:lnTo>
                  <a:pt x="861070" y="300459"/>
                </a:lnTo>
                <a:lnTo>
                  <a:pt x="916768" y="300459"/>
                </a:lnTo>
                <a:lnTo>
                  <a:pt x="916677" y="167454"/>
                </a:lnTo>
                <a:lnTo>
                  <a:pt x="916108" y="156938"/>
                </a:lnTo>
                <a:lnTo>
                  <a:pt x="914127" y="145553"/>
                </a:lnTo>
                <a:lnTo>
                  <a:pt x="910823" y="134981"/>
                </a:lnTo>
                <a:lnTo>
                  <a:pt x="909668" y="132545"/>
                </a:lnTo>
                <a:close/>
              </a:path>
              <a:path w="1628139" h="314325">
                <a:moveTo>
                  <a:pt x="833016" y="84564"/>
                </a:moveTo>
                <a:lnTo>
                  <a:pt x="816042" y="85911"/>
                </a:lnTo>
                <a:lnTo>
                  <a:pt x="800491" y="89953"/>
                </a:lnTo>
                <a:lnTo>
                  <a:pt x="786363" y="96688"/>
                </a:lnTo>
                <a:lnTo>
                  <a:pt x="773658" y="106117"/>
                </a:lnTo>
                <a:lnTo>
                  <a:pt x="891029" y="106117"/>
                </a:lnTo>
                <a:lnTo>
                  <a:pt x="856293" y="87309"/>
                </a:lnTo>
                <a:lnTo>
                  <a:pt x="833016" y="84564"/>
                </a:lnTo>
                <a:close/>
              </a:path>
              <a:path w="1628139" h="314325">
                <a:moveTo>
                  <a:pt x="642073" y="0"/>
                </a:moveTo>
                <a:lnTo>
                  <a:pt x="624456" y="0"/>
                </a:lnTo>
                <a:lnTo>
                  <a:pt x="617001" y="3116"/>
                </a:lnTo>
                <a:lnTo>
                  <a:pt x="610768" y="9348"/>
                </a:lnTo>
                <a:lnTo>
                  <a:pt x="604536" y="15313"/>
                </a:lnTo>
                <a:lnTo>
                  <a:pt x="601419" y="22768"/>
                </a:lnTo>
                <a:lnTo>
                  <a:pt x="601419" y="40384"/>
                </a:lnTo>
                <a:lnTo>
                  <a:pt x="604536" y="47839"/>
                </a:lnTo>
                <a:lnTo>
                  <a:pt x="617001" y="60305"/>
                </a:lnTo>
                <a:lnTo>
                  <a:pt x="624456" y="63428"/>
                </a:lnTo>
                <a:lnTo>
                  <a:pt x="642073" y="63428"/>
                </a:lnTo>
                <a:lnTo>
                  <a:pt x="649528" y="60305"/>
                </a:lnTo>
                <a:lnTo>
                  <a:pt x="655492" y="54072"/>
                </a:lnTo>
                <a:lnTo>
                  <a:pt x="661725" y="47839"/>
                </a:lnTo>
                <a:lnTo>
                  <a:pt x="664848" y="40384"/>
                </a:lnTo>
                <a:lnTo>
                  <a:pt x="664848" y="22768"/>
                </a:lnTo>
                <a:lnTo>
                  <a:pt x="661725" y="15313"/>
                </a:lnTo>
                <a:lnTo>
                  <a:pt x="655492" y="9348"/>
                </a:lnTo>
                <a:lnTo>
                  <a:pt x="649528" y="3116"/>
                </a:lnTo>
                <a:lnTo>
                  <a:pt x="642073" y="0"/>
                </a:lnTo>
                <a:close/>
              </a:path>
              <a:path w="1628139" h="314325">
                <a:moveTo>
                  <a:pt x="661188" y="88634"/>
                </a:moveTo>
                <a:lnTo>
                  <a:pt x="605483" y="88634"/>
                </a:lnTo>
                <a:lnTo>
                  <a:pt x="605483" y="300459"/>
                </a:lnTo>
                <a:lnTo>
                  <a:pt x="661188" y="300459"/>
                </a:lnTo>
                <a:lnTo>
                  <a:pt x="661188" y="88634"/>
                </a:lnTo>
                <a:close/>
              </a:path>
              <a:path w="1628139" h="314325">
                <a:moveTo>
                  <a:pt x="405339" y="88634"/>
                </a:moveTo>
                <a:lnTo>
                  <a:pt x="349641" y="88634"/>
                </a:lnTo>
                <a:lnTo>
                  <a:pt x="349725" y="221480"/>
                </a:lnTo>
                <a:lnTo>
                  <a:pt x="360213" y="263861"/>
                </a:lnTo>
                <a:lnTo>
                  <a:pt x="389892" y="293950"/>
                </a:lnTo>
                <a:lnTo>
                  <a:pt x="433393" y="304522"/>
                </a:lnTo>
                <a:lnTo>
                  <a:pt x="450392" y="303201"/>
                </a:lnTo>
                <a:lnTo>
                  <a:pt x="466020" y="299237"/>
                </a:lnTo>
                <a:lnTo>
                  <a:pt x="480276" y="292630"/>
                </a:lnTo>
                <a:lnTo>
                  <a:pt x="493161" y="283379"/>
                </a:lnTo>
                <a:lnTo>
                  <a:pt x="548859" y="283379"/>
                </a:lnTo>
                <a:lnTo>
                  <a:pt x="548859" y="256548"/>
                </a:lnTo>
                <a:lnTo>
                  <a:pt x="449660" y="256548"/>
                </a:lnTo>
                <a:lnTo>
                  <a:pt x="440003" y="255785"/>
                </a:lnTo>
                <a:lnTo>
                  <a:pt x="408289" y="230120"/>
                </a:lnTo>
                <a:lnTo>
                  <a:pt x="405339" y="211824"/>
                </a:lnTo>
                <a:lnTo>
                  <a:pt x="405339" y="88634"/>
                </a:lnTo>
                <a:close/>
              </a:path>
              <a:path w="1628139" h="314325">
                <a:moveTo>
                  <a:pt x="548859" y="283379"/>
                </a:moveTo>
                <a:lnTo>
                  <a:pt x="493161" y="283379"/>
                </a:lnTo>
                <a:lnTo>
                  <a:pt x="493161" y="300459"/>
                </a:lnTo>
                <a:lnTo>
                  <a:pt x="548859" y="300459"/>
                </a:lnTo>
                <a:lnTo>
                  <a:pt x="548859" y="283379"/>
                </a:lnTo>
                <a:close/>
              </a:path>
              <a:path w="1628139" h="314325">
                <a:moveTo>
                  <a:pt x="548859" y="88634"/>
                </a:moveTo>
                <a:lnTo>
                  <a:pt x="493161" y="88634"/>
                </a:lnTo>
                <a:lnTo>
                  <a:pt x="493161" y="235405"/>
                </a:lnTo>
                <a:lnTo>
                  <a:pt x="488278" y="242181"/>
                </a:lnTo>
                <a:lnTo>
                  <a:pt x="482046" y="247467"/>
                </a:lnTo>
                <a:lnTo>
                  <a:pt x="474456" y="251262"/>
                </a:lnTo>
                <a:lnTo>
                  <a:pt x="467135" y="254781"/>
                </a:lnTo>
                <a:lnTo>
                  <a:pt x="458875" y="256548"/>
                </a:lnTo>
                <a:lnTo>
                  <a:pt x="548859" y="256548"/>
                </a:lnTo>
                <a:lnTo>
                  <a:pt x="548859" y="88634"/>
                </a:lnTo>
                <a:close/>
              </a:path>
              <a:path w="1628139" h="314325">
                <a:moveTo>
                  <a:pt x="280995" y="290700"/>
                </a:moveTo>
                <a:lnTo>
                  <a:pt x="215484" y="290700"/>
                </a:lnTo>
                <a:lnTo>
                  <a:pt x="234592" y="314281"/>
                </a:lnTo>
                <a:lnTo>
                  <a:pt x="286227" y="297201"/>
                </a:lnTo>
                <a:lnTo>
                  <a:pt x="280995" y="290700"/>
                </a:lnTo>
                <a:close/>
              </a:path>
              <a:path w="1628139" h="314325">
                <a:moveTo>
                  <a:pt x="150430" y="11384"/>
                </a:moveTo>
                <a:lnTo>
                  <a:pt x="105375" y="17787"/>
                </a:lnTo>
                <a:lnTo>
                  <a:pt x="65863" y="36083"/>
                </a:lnTo>
                <a:lnTo>
                  <a:pt x="33873" y="64467"/>
                </a:lnTo>
                <a:lnTo>
                  <a:pt x="11384" y="100831"/>
                </a:lnTo>
                <a:lnTo>
                  <a:pt x="711" y="142985"/>
                </a:lnTo>
                <a:lnTo>
                  <a:pt x="0" y="158154"/>
                </a:lnTo>
                <a:lnTo>
                  <a:pt x="711" y="173350"/>
                </a:lnTo>
                <a:lnTo>
                  <a:pt x="11384" y="215887"/>
                </a:lnTo>
                <a:lnTo>
                  <a:pt x="33873" y="252099"/>
                </a:lnTo>
                <a:lnTo>
                  <a:pt x="65863" y="280431"/>
                </a:lnTo>
                <a:lnTo>
                  <a:pt x="105375" y="298754"/>
                </a:lnTo>
                <a:lnTo>
                  <a:pt x="150430" y="304925"/>
                </a:lnTo>
                <a:lnTo>
                  <a:pt x="159275" y="304670"/>
                </a:lnTo>
                <a:lnTo>
                  <a:pt x="200436" y="296491"/>
                </a:lnTo>
                <a:lnTo>
                  <a:pt x="215484" y="290700"/>
                </a:lnTo>
                <a:lnTo>
                  <a:pt x="280995" y="290700"/>
                </a:lnTo>
                <a:lnTo>
                  <a:pt x="257763" y="261833"/>
                </a:lnTo>
                <a:lnTo>
                  <a:pt x="267193" y="251464"/>
                </a:lnTo>
                <a:lnTo>
                  <a:pt x="267650" y="250852"/>
                </a:lnTo>
                <a:lnTo>
                  <a:pt x="150430" y="250852"/>
                </a:lnTo>
                <a:lnTo>
                  <a:pt x="141027" y="250420"/>
                </a:lnTo>
                <a:lnTo>
                  <a:pt x="99406" y="235404"/>
                </a:lnTo>
                <a:lnTo>
                  <a:pt x="71252" y="203003"/>
                </a:lnTo>
                <a:lnTo>
                  <a:pt x="60580" y="158154"/>
                </a:lnTo>
                <a:lnTo>
                  <a:pt x="61012" y="148398"/>
                </a:lnTo>
                <a:lnTo>
                  <a:pt x="75621" y="105708"/>
                </a:lnTo>
                <a:lnTo>
                  <a:pt x="106776" y="76588"/>
                </a:lnTo>
                <a:lnTo>
                  <a:pt x="150430" y="65456"/>
                </a:lnTo>
                <a:lnTo>
                  <a:pt x="267897" y="65456"/>
                </a:lnTo>
                <a:lnTo>
                  <a:pt x="267139" y="64467"/>
                </a:lnTo>
                <a:lnTo>
                  <a:pt x="235201" y="36083"/>
                </a:lnTo>
                <a:lnTo>
                  <a:pt x="195483" y="17787"/>
                </a:lnTo>
                <a:lnTo>
                  <a:pt x="166007" y="12095"/>
                </a:lnTo>
                <a:lnTo>
                  <a:pt x="150430" y="11384"/>
                </a:lnTo>
                <a:close/>
              </a:path>
              <a:path w="1628139" h="314325">
                <a:moveTo>
                  <a:pt x="200030" y="189868"/>
                </a:moveTo>
                <a:lnTo>
                  <a:pt x="148805" y="206941"/>
                </a:lnTo>
                <a:lnTo>
                  <a:pt x="179297" y="245164"/>
                </a:lnTo>
                <a:lnTo>
                  <a:pt x="174958" y="247057"/>
                </a:lnTo>
                <a:lnTo>
                  <a:pt x="170351" y="248548"/>
                </a:lnTo>
                <a:lnTo>
                  <a:pt x="165468" y="249637"/>
                </a:lnTo>
                <a:lnTo>
                  <a:pt x="160861" y="250449"/>
                </a:lnTo>
                <a:lnTo>
                  <a:pt x="155850" y="250852"/>
                </a:lnTo>
                <a:lnTo>
                  <a:pt x="267650" y="250852"/>
                </a:lnTo>
                <a:lnTo>
                  <a:pt x="275554" y="240283"/>
                </a:lnTo>
                <a:lnTo>
                  <a:pt x="282846" y="228290"/>
                </a:lnTo>
                <a:lnTo>
                  <a:pt x="288872" y="215887"/>
                </a:lnTo>
                <a:lnTo>
                  <a:pt x="221173" y="215887"/>
                </a:lnTo>
                <a:lnTo>
                  <a:pt x="200030" y="189868"/>
                </a:lnTo>
                <a:close/>
              </a:path>
              <a:path w="1628139" h="314325">
                <a:moveTo>
                  <a:pt x="267897" y="65456"/>
                </a:moveTo>
                <a:lnTo>
                  <a:pt x="150430" y="65456"/>
                </a:lnTo>
                <a:lnTo>
                  <a:pt x="159984" y="65913"/>
                </a:lnTo>
                <a:lnTo>
                  <a:pt x="169130" y="67286"/>
                </a:lnTo>
                <a:lnTo>
                  <a:pt x="208318" y="86345"/>
                </a:lnTo>
                <a:lnTo>
                  <a:pt x="233779" y="121564"/>
                </a:lnTo>
                <a:lnTo>
                  <a:pt x="240690" y="158154"/>
                </a:lnTo>
                <a:lnTo>
                  <a:pt x="240359" y="166363"/>
                </a:lnTo>
                <a:lnTo>
                  <a:pt x="229407" y="203386"/>
                </a:lnTo>
                <a:lnTo>
                  <a:pt x="221173" y="215887"/>
                </a:lnTo>
                <a:lnTo>
                  <a:pt x="288872" y="215887"/>
                </a:lnTo>
                <a:lnTo>
                  <a:pt x="300124" y="173173"/>
                </a:lnTo>
                <a:lnTo>
                  <a:pt x="300861" y="158154"/>
                </a:lnTo>
                <a:lnTo>
                  <a:pt x="300150" y="142985"/>
                </a:lnTo>
                <a:lnTo>
                  <a:pt x="289477" y="100831"/>
                </a:lnTo>
                <a:lnTo>
                  <a:pt x="275755" y="75724"/>
                </a:lnTo>
                <a:lnTo>
                  <a:pt x="267897" y="65456"/>
                </a:lnTo>
                <a:close/>
              </a:path>
            </a:pathLst>
          </a:custGeom>
          <a:solidFill>
            <a:srgbClr val="063358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32" name="object 32"/>
          <p:cNvGrpSpPr/>
          <p:nvPr/>
        </p:nvGrpSpPr>
        <p:grpSpPr>
          <a:xfrm>
            <a:off x="1920248" y="5348199"/>
            <a:ext cx="396982" cy="399283"/>
            <a:chOff x="3138861" y="8854240"/>
            <a:chExt cx="657225" cy="661035"/>
          </a:xfrm>
        </p:grpSpPr>
        <p:sp>
          <p:nvSpPr>
            <p:cNvPr id="33" name="object 33"/>
            <p:cNvSpPr/>
            <p:nvPr/>
          </p:nvSpPr>
          <p:spPr>
            <a:xfrm>
              <a:off x="3138861" y="8854240"/>
              <a:ext cx="657225" cy="661035"/>
            </a:xfrm>
            <a:custGeom>
              <a:avLst/>
              <a:gdLst/>
              <a:ahLst/>
              <a:cxnLst/>
              <a:rect l="l" t="t" r="r" b="b"/>
              <a:pathLst>
                <a:path w="657225" h="661034">
                  <a:moveTo>
                    <a:pt x="328611" y="0"/>
                  </a:moveTo>
                  <a:lnTo>
                    <a:pt x="280051" y="3581"/>
                  </a:lnTo>
                  <a:lnTo>
                    <a:pt x="233704" y="13985"/>
                  </a:lnTo>
                  <a:lnTo>
                    <a:pt x="190077" y="30701"/>
                  </a:lnTo>
                  <a:lnTo>
                    <a:pt x="149678" y="53218"/>
                  </a:lnTo>
                  <a:lnTo>
                    <a:pt x="113018" y="81025"/>
                  </a:lnTo>
                  <a:lnTo>
                    <a:pt x="80602" y="113610"/>
                  </a:lnTo>
                  <a:lnTo>
                    <a:pt x="52941" y="150463"/>
                  </a:lnTo>
                  <a:lnTo>
                    <a:pt x="30541" y="191073"/>
                  </a:lnTo>
                  <a:lnTo>
                    <a:pt x="13913" y="234929"/>
                  </a:lnTo>
                  <a:lnTo>
                    <a:pt x="3562" y="281520"/>
                  </a:lnTo>
                  <a:lnTo>
                    <a:pt x="0" y="330336"/>
                  </a:lnTo>
                  <a:lnTo>
                    <a:pt x="3562" y="379151"/>
                  </a:lnTo>
                  <a:lnTo>
                    <a:pt x="13913" y="425743"/>
                  </a:lnTo>
                  <a:lnTo>
                    <a:pt x="30541" y="469599"/>
                  </a:lnTo>
                  <a:lnTo>
                    <a:pt x="52941" y="510210"/>
                  </a:lnTo>
                  <a:lnTo>
                    <a:pt x="80602" y="547064"/>
                  </a:lnTo>
                  <a:lnTo>
                    <a:pt x="113018" y="579651"/>
                  </a:lnTo>
                  <a:lnTo>
                    <a:pt x="149678" y="607458"/>
                  </a:lnTo>
                  <a:lnTo>
                    <a:pt x="190077" y="629976"/>
                  </a:lnTo>
                  <a:lnTo>
                    <a:pt x="233704" y="646692"/>
                  </a:lnTo>
                  <a:lnTo>
                    <a:pt x="280051" y="657097"/>
                  </a:lnTo>
                  <a:lnTo>
                    <a:pt x="328611" y="660679"/>
                  </a:lnTo>
                  <a:lnTo>
                    <a:pt x="367391" y="658403"/>
                  </a:lnTo>
                  <a:lnTo>
                    <a:pt x="404835" y="651746"/>
                  </a:lnTo>
                  <a:lnTo>
                    <a:pt x="440690" y="640964"/>
                  </a:lnTo>
                  <a:lnTo>
                    <a:pt x="474704" y="626315"/>
                  </a:lnTo>
                  <a:lnTo>
                    <a:pt x="466762" y="613396"/>
                  </a:lnTo>
                  <a:lnTo>
                    <a:pt x="460844" y="599269"/>
                  </a:lnTo>
                  <a:lnTo>
                    <a:pt x="457148" y="584130"/>
                  </a:lnTo>
                  <a:lnTo>
                    <a:pt x="455871" y="568179"/>
                  </a:lnTo>
                  <a:lnTo>
                    <a:pt x="463658" y="529605"/>
                  </a:lnTo>
                  <a:lnTo>
                    <a:pt x="484895" y="498105"/>
                  </a:lnTo>
                  <a:lnTo>
                    <a:pt x="486663" y="496913"/>
                  </a:lnTo>
                  <a:lnTo>
                    <a:pt x="328611" y="496913"/>
                  </a:lnTo>
                  <a:lnTo>
                    <a:pt x="285070" y="491020"/>
                  </a:lnTo>
                  <a:lnTo>
                    <a:pt x="245770" y="474351"/>
                  </a:lnTo>
                  <a:lnTo>
                    <a:pt x="212351" y="448429"/>
                  </a:lnTo>
                  <a:lnTo>
                    <a:pt x="186451" y="414772"/>
                  </a:lnTo>
                  <a:lnTo>
                    <a:pt x="169710" y="374901"/>
                  </a:lnTo>
                  <a:lnTo>
                    <a:pt x="163765" y="330336"/>
                  </a:lnTo>
                  <a:lnTo>
                    <a:pt x="169710" y="285773"/>
                  </a:lnTo>
                  <a:lnTo>
                    <a:pt x="186451" y="245904"/>
                  </a:lnTo>
                  <a:lnTo>
                    <a:pt x="212351" y="212249"/>
                  </a:lnTo>
                  <a:lnTo>
                    <a:pt x="245770" y="186327"/>
                  </a:lnTo>
                  <a:lnTo>
                    <a:pt x="285070" y="169659"/>
                  </a:lnTo>
                  <a:lnTo>
                    <a:pt x="328611" y="163765"/>
                  </a:lnTo>
                  <a:lnTo>
                    <a:pt x="611619" y="163765"/>
                  </a:lnTo>
                  <a:lnTo>
                    <a:pt x="604282" y="150463"/>
                  </a:lnTo>
                  <a:lnTo>
                    <a:pt x="576621" y="113610"/>
                  </a:lnTo>
                  <a:lnTo>
                    <a:pt x="544205" y="81025"/>
                  </a:lnTo>
                  <a:lnTo>
                    <a:pt x="507544" y="53218"/>
                  </a:lnTo>
                  <a:lnTo>
                    <a:pt x="467146" y="30701"/>
                  </a:lnTo>
                  <a:lnTo>
                    <a:pt x="423519" y="13985"/>
                  </a:lnTo>
                  <a:lnTo>
                    <a:pt x="377171" y="3581"/>
                  </a:lnTo>
                  <a:lnTo>
                    <a:pt x="328611" y="0"/>
                  </a:lnTo>
                  <a:close/>
                </a:path>
                <a:path w="657225" h="661034">
                  <a:moveTo>
                    <a:pt x="611619" y="163765"/>
                  </a:moveTo>
                  <a:lnTo>
                    <a:pt x="328611" y="163765"/>
                  </a:lnTo>
                  <a:lnTo>
                    <a:pt x="372153" y="169659"/>
                  </a:lnTo>
                  <a:lnTo>
                    <a:pt x="411452" y="186327"/>
                  </a:lnTo>
                  <a:lnTo>
                    <a:pt x="444872" y="212249"/>
                  </a:lnTo>
                  <a:lnTo>
                    <a:pt x="470771" y="245904"/>
                  </a:lnTo>
                  <a:lnTo>
                    <a:pt x="487513" y="285773"/>
                  </a:lnTo>
                  <a:lnTo>
                    <a:pt x="493458" y="330336"/>
                  </a:lnTo>
                  <a:lnTo>
                    <a:pt x="487513" y="374901"/>
                  </a:lnTo>
                  <a:lnTo>
                    <a:pt x="470771" y="414772"/>
                  </a:lnTo>
                  <a:lnTo>
                    <a:pt x="444872" y="448429"/>
                  </a:lnTo>
                  <a:lnTo>
                    <a:pt x="411452" y="474351"/>
                  </a:lnTo>
                  <a:lnTo>
                    <a:pt x="372153" y="491020"/>
                  </a:lnTo>
                  <a:lnTo>
                    <a:pt x="328611" y="496913"/>
                  </a:lnTo>
                  <a:lnTo>
                    <a:pt x="486663" y="496913"/>
                  </a:lnTo>
                  <a:lnTo>
                    <a:pt x="516395" y="476867"/>
                  </a:lnTo>
                  <a:lnTo>
                    <a:pt x="554972" y="469079"/>
                  </a:lnTo>
                  <a:lnTo>
                    <a:pt x="626244" y="469079"/>
                  </a:lnTo>
                  <a:lnTo>
                    <a:pt x="633645" y="453442"/>
                  </a:lnTo>
                  <a:lnTo>
                    <a:pt x="646517" y="414285"/>
                  </a:lnTo>
                  <a:lnTo>
                    <a:pt x="654490" y="373136"/>
                  </a:lnTo>
                  <a:lnTo>
                    <a:pt x="657223" y="330336"/>
                  </a:lnTo>
                  <a:lnTo>
                    <a:pt x="653660" y="281520"/>
                  </a:lnTo>
                  <a:lnTo>
                    <a:pt x="643310" y="234929"/>
                  </a:lnTo>
                  <a:lnTo>
                    <a:pt x="626681" y="191073"/>
                  </a:lnTo>
                  <a:lnTo>
                    <a:pt x="611619" y="163765"/>
                  </a:lnTo>
                  <a:close/>
                </a:path>
                <a:path w="657225" h="661034">
                  <a:moveTo>
                    <a:pt x="626244" y="469079"/>
                  </a:moveTo>
                  <a:lnTo>
                    <a:pt x="554972" y="469079"/>
                  </a:lnTo>
                  <a:lnTo>
                    <a:pt x="571922" y="470523"/>
                  </a:lnTo>
                  <a:lnTo>
                    <a:pt x="587939" y="474695"/>
                  </a:lnTo>
                  <a:lnTo>
                    <a:pt x="602785" y="481355"/>
                  </a:lnTo>
                  <a:lnTo>
                    <a:pt x="616217" y="490264"/>
                  </a:lnTo>
                  <a:lnTo>
                    <a:pt x="626244" y="469079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34" name="object 3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614548" y="9343141"/>
              <a:ext cx="164309" cy="165171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2892500" y="2071309"/>
            <a:ext cx="1780088" cy="240117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>
              <a:spcBef>
                <a:spcPts val="60"/>
              </a:spcBef>
            </a:pPr>
            <a:r>
              <a:rPr sz="1510" dirty="0">
                <a:latin typeface="Red Hat Display"/>
                <a:cs typeface="Red Hat Display"/>
              </a:rPr>
              <a:t>Do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not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distort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logo.</a:t>
            </a:r>
            <a:endParaRPr sz="1510">
              <a:latin typeface="Red Hat Display"/>
              <a:cs typeface="Red Hat Display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892499" y="3004602"/>
            <a:ext cx="2137563" cy="553344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 marR="3068">
              <a:lnSpc>
                <a:spcPct val="120500"/>
              </a:lnSpc>
              <a:spcBef>
                <a:spcPts val="60"/>
              </a:spcBef>
            </a:pPr>
            <a:r>
              <a:rPr sz="1510" dirty="0">
                <a:latin typeface="Red Hat Display"/>
                <a:cs typeface="Red Hat Display"/>
              </a:rPr>
              <a:t>Do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not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create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your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own </a:t>
            </a:r>
            <a:r>
              <a:rPr sz="1510" spc="36" dirty="0">
                <a:latin typeface="Red Hat Display"/>
                <a:cs typeface="Red Hat Display"/>
              </a:rPr>
              <a:t>color</a:t>
            </a:r>
            <a:r>
              <a:rPr sz="1510" spc="91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variations.</a:t>
            </a:r>
            <a:endParaRPr sz="1510">
              <a:latin typeface="Red Hat Display"/>
              <a:cs typeface="Red Hat Display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892500" y="4297651"/>
            <a:ext cx="2629667" cy="240117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>
              <a:spcBef>
                <a:spcPts val="60"/>
              </a:spcBef>
            </a:pPr>
            <a:r>
              <a:rPr sz="1510" dirty="0">
                <a:latin typeface="Red Hat Display"/>
                <a:cs typeface="Red Hat Display"/>
              </a:rPr>
              <a:t>Do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not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change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transparency.</a:t>
            </a:r>
            <a:endParaRPr sz="1510">
              <a:latin typeface="Red Hat Display"/>
              <a:cs typeface="Red Hat Display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892500" y="5219612"/>
            <a:ext cx="2132194" cy="553344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 marR="3068">
              <a:lnSpc>
                <a:spcPct val="120500"/>
              </a:lnSpc>
              <a:spcBef>
                <a:spcPts val="60"/>
              </a:spcBef>
            </a:pPr>
            <a:r>
              <a:rPr sz="1510" dirty="0">
                <a:latin typeface="Red Hat Display"/>
                <a:cs typeface="Red Hat Display"/>
              </a:rPr>
              <a:t>Do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not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change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order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of the</a:t>
            </a:r>
            <a:r>
              <a:rPr sz="1510" spc="91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elements.</a:t>
            </a:r>
            <a:endParaRPr sz="1510">
              <a:latin typeface="Red Hat Display"/>
              <a:cs typeface="Red Hat Display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8534514" y="2071117"/>
            <a:ext cx="2736296" cy="240117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>
              <a:spcBef>
                <a:spcPts val="60"/>
              </a:spcBef>
            </a:pPr>
            <a:r>
              <a:rPr sz="1510" dirty="0">
                <a:latin typeface="Red Hat Display"/>
                <a:cs typeface="Red Hat Display"/>
              </a:rPr>
              <a:t>Do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not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use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drop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shadow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filter.</a:t>
            </a:r>
            <a:endParaRPr sz="1510">
              <a:latin typeface="Red Hat Display"/>
              <a:cs typeface="Red Hat Display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8534514" y="3189954"/>
            <a:ext cx="2627366" cy="240117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>
              <a:spcBef>
                <a:spcPts val="60"/>
              </a:spcBef>
            </a:pPr>
            <a:r>
              <a:rPr sz="1510" dirty="0">
                <a:latin typeface="Red Hat Display"/>
                <a:cs typeface="Red Hat Display"/>
              </a:rPr>
              <a:t>Do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not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rotate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logo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elements.</a:t>
            </a:r>
            <a:endParaRPr sz="1510">
              <a:latin typeface="Red Hat Display"/>
              <a:cs typeface="Red Hat Display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534515" y="4111146"/>
            <a:ext cx="2197398" cy="1640372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 marR="3068">
              <a:lnSpc>
                <a:spcPct val="120500"/>
              </a:lnSpc>
              <a:spcBef>
                <a:spcPts val="60"/>
              </a:spcBef>
            </a:pPr>
            <a:r>
              <a:rPr sz="1510" dirty="0">
                <a:latin typeface="Red Hat Display"/>
                <a:cs typeface="Red Hat Display"/>
              </a:rPr>
              <a:t>Do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not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use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Quincus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part </a:t>
            </a:r>
            <a:r>
              <a:rPr sz="1510" spc="39" dirty="0">
                <a:latin typeface="Red Hat Display"/>
                <a:cs typeface="Red Hat Display"/>
              </a:rPr>
              <a:t>separately.</a:t>
            </a:r>
            <a:endParaRPr sz="1510">
              <a:latin typeface="Red Hat Display"/>
              <a:cs typeface="Red Hat Display"/>
            </a:endParaRPr>
          </a:p>
          <a:p>
            <a:pPr>
              <a:lnSpc>
                <a:spcPct val="100000"/>
              </a:lnSpc>
            </a:pPr>
            <a:endParaRPr sz="1993">
              <a:latin typeface="Red Hat Display"/>
              <a:cs typeface="Red Hat Display"/>
            </a:endParaRPr>
          </a:p>
          <a:p>
            <a:pPr marL="7671" marR="220919">
              <a:lnSpc>
                <a:spcPct val="120500"/>
              </a:lnSpc>
              <a:spcBef>
                <a:spcPts val="1721"/>
              </a:spcBef>
            </a:pPr>
            <a:r>
              <a:rPr sz="1510" dirty="0">
                <a:latin typeface="Red Hat Display"/>
                <a:cs typeface="Red Hat Display"/>
              </a:rPr>
              <a:t>Do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not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change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size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of the</a:t>
            </a:r>
            <a:r>
              <a:rPr sz="1510" spc="91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elements.</a:t>
            </a:r>
            <a:endParaRPr sz="1510">
              <a:latin typeface="Red Hat Display"/>
              <a:cs typeface="Red Hat Displa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464B9C73-07CB-92F0-574B-09551582A01D}"/>
              </a:ext>
            </a:extLst>
          </p:cNvPr>
          <p:cNvSpPr/>
          <p:nvPr/>
        </p:nvSpPr>
        <p:spPr>
          <a:xfrm>
            <a:off x="-93704" y="-52171"/>
            <a:ext cx="12379408" cy="6962342"/>
          </a:xfrm>
          <a:custGeom>
            <a:avLst/>
            <a:gdLst/>
            <a:ahLst/>
            <a:cxnLst/>
            <a:rect l="l" t="t" r="r" b="b"/>
            <a:pathLst>
              <a:path w="20104100" h="11306810">
                <a:moveTo>
                  <a:pt x="20104100" y="0"/>
                </a:moveTo>
                <a:lnTo>
                  <a:pt x="0" y="0"/>
                </a:lnTo>
                <a:lnTo>
                  <a:pt x="0" y="11306348"/>
                </a:lnTo>
                <a:lnTo>
                  <a:pt x="20104100" y="11306348"/>
                </a:lnTo>
                <a:lnTo>
                  <a:pt x="20104100" y="0"/>
                </a:lnTo>
                <a:close/>
              </a:path>
            </a:pathLst>
          </a:custGeom>
          <a:solidFill>
            <a:srgbClr val="7085ED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4" name="object 4"/>
          <p:cNvSpPr txBox="1"/>
          <p:nvPr/>
        </p:nvSpPr>
        <p:spPr>
          <a:xfrm>
            <a:off x="862878" y="3678922"/>
            <a:ext cx="3528341" cy="2342106"/>
          </a:xfrm>
          <a:prstGeom prst="rect">
            <a:avLst/>
          </a:prstGeom>
        </p:spPr>
        <p:txBody>
          <a:bodyPr vert="horz" wrap="square" lIns="0" tIns="8055" rIns="0" bIns="0" rtlCol="0">
            <a:spAutoFit/>
          </a:bodyPr>
          <a:lstStyle/>
          <a:p>
            <a:pPr marL="7671">
              <a:lnSpc>
                <a:spcPts val="9123"/>
              </a:lnSpc>
              <a:spcBef>
                <a:spcPts val="63"/>
              </a:spcBef>
            </a:pPr>
            <a:r>
              <a:rPr sz="7792" spc="-72" dirty="0">
                <a:solidFill>
                  <a:srgbClr val="FFFFFF"/>
                </a:solidFill>
                <a:latin typeface="Red Hat Display"/>
                <a:cs typeface="Red Hat Display"/>
              </a:rPr>
              <a:t>Quincus</a:t>
            </a:r>
            <a:endParaRPr sz="7792" dirty="0">
              <a:latin typeface="Red Hat Display"/>
              <a:cs typeface="Red Hat Display"/>
            </a:endParaRPr>
          </a:p>
          <a:p>
            <a:pPr marL="7671">
              <a:lnSpc>
                <a:spcPts val="9123"/>
              </a:lnSpc>
            </a:pPr>
            <a:r>
              <a:rPr lang="en-CA" sz="7792" b="1" spc="-12" dirty="0">
                <a:solidFill>
                  <a:srgbClr val="FFFFFF"/>
                </a:solidFill>
                <a:latin typeface="RedHatDisplay-ExtraBold"/>
                <a:cs typeface="RedHatDisplay-ExtraBold"/>
              </a:rPr>
              <a:t>l</a:t>
            </a:r>
            <a:r>
              <a:rPr lang="en-CA" sz="7792" b="1" spc="-12" dirty="0" err="1">
                <a:solidFill>
                  <a:srgbClr val="FFFFFF"/>
                </a:solidFill>
                <a:latin typeface="RedHatDisplay-ExtraBold"/>
                <a:cs typeface="RedHatDisplay-ExtraBold"/>
              </a:rPr>
              <a:t>ogo</a:t>
            </a:r>
            <a:endParaRPr sz="7792" dirty="0">
              <a:latin typeface="RedHatDisplay-ExtraBold"/>
              <a:cs typeface="RedHatDisplay-Extra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876101" y="6338753"/>
            <a:ext cx="764813" cy="147669"/>
          </a:xfrm>
          <a:custGeom>
            <a:avLst/>
            <a:gdLst/>
            <a:ahLst/>
            <a:cxnLst/>
            <a:rect l="l" t="t" r="r" b="b"/>
            <a:pathLst>
              <a:path w="1266190" h="244475">
                <a:moveTo>
                  <a:pt x="1139482" y="185212"/>
                </a:moveTo>
                <a:lnTo>
                  <a:pt x="1117985" y="213979"/>
                </a:lnTo>
                <a:lnTo>
                  <a:pt x="1125413" y="219192"/>
                </a:lnTo>
                <a:lnTo>
                  <a:pt x="1133472" y="223773"/>
                </a:lnTo>
                <a:lnTo>
                  <a:pt x="1171637" y="235312"/>
                </a:lnTo>
                <a:lnTo>
                  <a:pt x="1193526" y="236733"/>
                </a:lnTo>
                <a:lnTo>
                  <a:pt x="1203660" y="236299"/>
                </a:lnTo>
                <a:lnTo>
                  <a:pt x="1244964" y="221325"/>
                </a:lnTo>
                <a:lnTo>
                  <a:pt x="1260218" y="204178"/>
                </a:lnTo>
                <a:lnTo>
                  <a:pt x="1192897" y="204178"/>
                </a:lnTo>
                <a:lnTo>
                  <a:pt x="1186396" y="203881"/>
                </a:lnTo>
                <a:lnTo>
                  <a:pt x="1146514" y="189658"/>
                </a:lnTo>
                <a:lnTo>
                  <a:pt x="1139482" y="185212"/>
                </a:lnTo>
                <a:close/>
              </a:path>
              <a:path w="1266190" h="244475">
                <a:moveTo>
                  <a:pt x="1191314" y="66057"/>
                </a:moveTo>
                <a:lnTo>
                  <a:pt x="1147480" y="76188"/>
                </a:lnTo>
                <a:lnTo>
                  <a:pt x="1123240" y="110443"/>
                </a:lnTo>
                <a:lnTo>
                  <a:pt x="1122727" y="118207"/>
                </a:lnTo>
                <a:lnTo>
                  <a:pt x="1123519" y="127691"/>
                </a:lnTo>
                <a:lnTo>
                  <a:pt x="1151015" y="160402"/>
                </a:lnTo>
                <a:lnTo>
                  <a:pt x="1211439" y="172047"/>
                </a:lnTo>
                <a:lnTo>
                  <a:pt x="1216598" y="173835"/>
                </a:lnTo>
                <a:lnTo>
                  <a:pt x="1219764" y="176364"/>
                </a:lnTo>
                <a:lnTo>
                  <a:pt x="1223127" y="178894"/>
                </a:lnTo>
                <a:lnTo>
                  <a:pt x="1224816" y="182265"/>
                </a:lnTo>
                <a:lnTo>
                  <a:pt x="1224816" y="191748"/>
                </a:lnTo>
                <a:lnTo>
                  <a:pt x="1221869" y="196066"/>
                </a:lnTo>
                <a:lnTo>
                  <a:pt x="1215969" y="199436"/>
                </a:lnTo>
                <a:lnTo>
                  <a:pt x="1210273" y="202595"/>
                </a:lnTo>
                <a:lnTo>
                  <a:pt x="1202585" y="204178"/>
                </a:lnTo>
                <a:lnTo>
                  <a:pt x="1260218" y="204178"/>
                </a:lnTo>
                <a:lnTo>
                  <a:pt x="1263220" y="197305"/>
                </a:lnTo>
                <a:lnTo>
                  <a:pt x="1264997" y="190056"/>
                </a:lnTo>
                <a:lnTo>
                  <a:pt x="1265590" y="182371"/>
                </a:lnTo>
                <a:lnTo>
                  <a:pt x="1264780" y="173185"/>
                </a:lnTo>
                <a:lnTo>
                  <a:pt x="1236749" y="140964"/>
                </a:lnTo>
                <a:lnTo>
                  <a:pt x="1183732" y="130531"/>
                </a:lnTo>
                <a:lnTo>
                  <a:pt x="1175513" y="129478"/>
                </a:lnTo>
                <a:lnTo>
                  <a:pt x="1169708" y="127687"/>
                </a:lnTo>
                <a:lnTo>
                  <a:pt x="1162970" y="122631"/>
                </a:lnTo>
                <a:lnTo>
                  <a:pt x="1161289" y="119154"/>
                </a:lnTo>
                <a:lnTo>
                  <a:pt x="1161289" y="109883"/>
                </a:lnTo>
                <a:lnTo>
                  <a:pt x="1163606" y="105982"/>
                </a:lnTo>
                <a:lnTo>
                  <a:pt x="1168242" y="103036"/>
                </a:lnTo>
                <a:lnTo>
                  <a:pt x="1173090" y="100082"/>
                </a:lnTo>
                <a:lnTo>
                  <a:pt x="1179407" y="98612"/>
                </a:lnTo>
                <a:lnTo>
                  <a:pt x="1250046" y="98612"/>
                </a:lnTo>
                <a:lnTo>
                  <a:pt x="1258954" y="86599"/>
                </a:lnTo>
                <a:lnTo>
                  <a:pt x="1217807" y="68898"/>
                </a:lnTo>
                <a:lnTo>
                  <a:pt x="1200264" y="66372"/>
                </a:lnTo>
                <a:lnTo>
                  <a:pt x="1191314" y="66057"/>
                </a:lnTo>
                <a:close/>
              </a:path>
              <a:path w="1266190" h="244475">
                <a:moveTo>
                  <a:pt x="1250046" y="98612"/>
                </a:moveTo>
                <a:lnTo>
                  <a:pt x="1195632" y="98612"/>
                </a:lnTo>
                <a:lnTo>
                  <a:pt x="1203956" y="99877"/>
                </a:lnTo>
                <a:lnTo>
                  <a:pt x="1212174" y="102400"/>
                </a:lnTo>
                <a:lnTo>
                  <a:pt x="1218417" y="104594"/>
                </a:lnTo>
                <a:lnTo>
                  <a:pt x="1224819" y="107381"/>
                </a:lnTo>
                <a:lnTo>
                  <a:pt x="1231378" y="110760"/>
                </a:lnTo>
                <a:lnTo>
                  <a:pt x="1238094" y="114731"/>
                </a:lnTo>
                <a:lnTo>
                  <a:pt x="1250046" y="98612"/>
                </a:lnTo>
                <a:close/>
              </a:path>
              <a:path w="1266190" h="244475">
                <a:moveTo>
                  <a:pt x="976303" y="68898"/>
                </a:moveTo>
                <a:lnTo>
                  <a:pt x="932999" y="68898"/>
                </a:lnTo>
                <a:lnTo>
                  <a:pt x="933065" y="172177"/>
                </a:lnTo>
                <a:lnTo>
                  <a:pt x="945856" y="212159"/>
                </a:lnTo>
                <a:lnTo>
                  <a:pt x="980172" y="234678"/>
                </a:lnTo>
                <a:lnTo>
                  <a:pt x="998110" y="236733"/>
                </a:lnTo>
                <a:lnTo>
                  <a:pt x="1011325" y="235706"/>
                </a:lnTo>
                <a:lnTo>
                  <a:pt x="1023474" y="232625"/>
                </a:lnTo>
                <a:lnTo>
                  <a:pt x="1034557" y="227489"/>
                </a:lnTo>
                <a:lnTo>
                  <a:pt x="1044572" y="220297"/>
                </a:lnTo>
                <a:lnTo>
                  <a:pt x="1087875" y="220297"/>
                </a:lnTo>
                <a:lnTo>
                  <a:pt x="1087875" y="199436"/>
                </a:lnTo>
                <a:lnTo>
                  <a:pt x="1010752" y="199436"/>
                </a:lnTo>
                <a:lnTo>
                  <a:pt x="1003245" y="198844"/>
                </a:lnTo>
                <a:lnTo>
                  <a:pt x="976303" y="164669"/>
                </a:lnTo>
                <a:lnTo>
                  <a:pt x="976303" y="68898"/>
                </a:lnTo>
                <a:close/>
              </a:path>
              <a:path w="1266190" h="244475">
                <a:moveTo>
                  <a:pt x="1087875" y="220297"/>
                </a:moveTo>
                <a:lnTo>
                  <a:pt x="1044572" y="220297"/>
                </a:lnTo>
                <a:lnTo>
                  <a:pt x="1044572" y="233575"/>
                </a:lnTo>
                <a:lnTo>
                  <a:pt x="1087875" y="233575"/>
                </a:lnTo>
                <a:lnTo>
                  <a:pt x="1087875" y="220297"/>
                </a:lnTo>
                <a:close/>
              </a:path>
              <a:path w="1266190" h="244475">
                <a:moveTo>
                  <a:pt x="1087875" y="68898"/>
                </a:moveTo>
                <a:lnTo>
                  <a:pt x="1044572" y="68898"/>
                </a:lnTo>
                <a:lnTo>
                  <a:pt x="1044572" y="183000"/>
                </a:lnTo>
                <a:lnTo>
                  <a:pt x="1040784" y="188271"/>
                </a:lnTo>
                <a:lnTo>
                  <a:pt x="1035930" y="192377"/>
                </a:lnTo>
                <a:lnTo>
                  <a:pt x="1030029" y="195331"/>
                </a:lnTo>
                <a:lnTo>
                  <a:pt x="1024348" y="198066"/>
                </a:lnTo>
                <a:lnTo>
                  <a:pt x="1017917" y="199436"/>
                </a:lnTo>
                <a:lnTo>
                  <a:pt x="1087875" y="199436"/>
                </a:lnTo>
                <a:lnTo>
                  <a:pt x="1087875" y="68898"/>
                </a:lnTo>
                <a:close/>
              </a:path>
              <a:path w="1266190" h="244475">
                <a:moveTo>
                  <a:pt x="834472" y="65739"/>
                </a:moveTo>
                <a:lnTo>
                  <a:pt x="790532" y="77116"/>
                </a:lnTo>
                <a:lnTo>
                  <a:pt x="759567" y="107777"/>
                </a:lnTo>
                <a:lnTo>
                  <a:pt x="748183" y="151392"/>
                </a:lnTo>
                <a:lnTo>
                  <a:pt x="748894" y="163128"/>
                </a:lnTo>
                <a:lnTo>
                  <a:pt x="765768" y="204159"/>
                </a:lnTo>
                <a:lnTo>
                  <a:pt x="800631" y="230509"/>
                </a:lnTo>
                <a:lnTo>
                  <a:pt x="834472" y="236733"/>
                </a:lnTo>
                <a:lnTo>
                  <a:pt x="843875" y="236259"/>
                </a:lnTo>
                <a:lnTo>
                  <a:pt x="887574" y="219823"/>
                </a:lnTo>
                <a:lnTo>
                  <a:pt x="901476" y="207655"/>
                </a:lnTo>
                <a:lnTo>
                  <a:pt x="893043" y="198807"/>
                </a:lnTo>
                <a:lnTo>
                  <a:pt x="827942" y="198807"/>
                </a:lnTo>
                <a:lnTo>
                  <a:pt x="820254" y="196801"/>
                </a:lnTo>
                <a:lnTo>
                  <a:pt x="793069" y="168358"/>
                </a:lnTo>
                <a:lnTo>
                  <a:pt x="791168" y="160246"/>
                </a:lnTo>
                <a:lnTo>
                  <a:pt x="791168" y="142120"/>
                </a:lnTo>
                <a:lnTo>
                  <a:pt x="812664" y="109671"/>
                </a:lnTo>
                <a:lnTo>
                  <a:pt x="826988" y="103354"/>
                </a:lnTo>
                <a:lnTo>
                  <a:pt x="894985" y="103354"/>
                </a:lnTo>
                <a:lnTo>
                  <a:pt x="902741" y="95135"/>
                </a:lnTo>
                <a:lnTo>
                  <a:pt x="862799" y="70005"/>
                </a:lnTo>
                <a:lnTo>
                  <a:pt x="844149" y="66213"/>
                </a:lnTo>
                <a:lnTo>
                  <a:pt x="834472" y="65739"/>
                </a:lnTo>
                <a:close/>
              </a:path>
              <a:path w="1266190" h="244475">
                <a:moveTo>
                  <a:pt x="875563" y="180470"/>
                </a:moveTo>
                <a:lnTo>
                  <a:pt x="843743" y="198807"/>
                </a:lnTo>
                <a:lnTo>
                  <a:pt x="893043" y="198807"/>
                </a:lnTo>
                <a:lnTo>
                  <a:pt x="875563" y="180470"/>
                </a:lnTo>
                <a:close/>
              </a:path>
              <a:path w="1266190" h="244475">
                <a:moveTo>
                  <a:pt x="894985" y="103354"/>
                </a:moveTo>
                <a:lnTo>
                  <a:pt x="843220" y="103354"/>
                </a:lnTo>
                <a:lnTo>
                  <a:pt x="850378" y="105035"/>
                </a:lnTo>
                <a:lnTo>
                  <a:pt x="856915" y="108406"/>
                </a:lnTo>
                <a:lnTo>
                  <a:pt x="863656" y="111572"/>
                </a:lnTo>
                <a:lnTo>
                  <a:pt x="870087" y="116518"/>
                </a:lnTo>
                <a:lnTo>
                  <a:pt x="876192" y="123267"/>
                </a:lnTo>
                <a:lnTo>
                  <a:pt x="894985" y="103354"/>
                </a:lnTo>
                <a:close/>
              </a:path>
              <a:path w="1266190" h="244475">
                <a:moveTo>
                  <a:pt x="601441" y="68898"/>
                </a:moveTo>
                <a:lnTo>
                  <a:pt x="558137" y="68898"/>
                </a:lnTo>
                <a:lnTo>
                  <a:pt x="558137" y="233575"/>
                </a:lnTo>
                <a:lnTo>
                  <a:pt x="601441" y="233575"/>
                </a:lnTo>
                <a:lnTo>
                  <a:pt x="601441" y="119472"/>
                </a:lnTo>
                <a:lnTo>
                  <a:pt x="605235" y="114201"/>
                </a:lnTo>
                <a:lnTo>
                  <a:pt x="609970" y="110201"/>
                </a:lnTo>
                <a:lnTo>
                  <a:pt x="615665" y="107459"/>
                </a:lnTo>
                <a:lnTo>
                  <a:pt x="621354" y="104513"/>
                </a:lnTo>
                <a:lnTo>
                  <a:pt x="627883" y="103036"/>
                </a:lnTo>
                <a:lnTo>
                  <a:pt x="707175" y="103036"/>
                </a:lnTo>
                <a:lnTo>
                  <a:pt x="704477" y="97347"/>
                </a:lnTo>
                <a:lnTo>
                  <a:pt x="699955" y="90333"/>
                </a:lnTo>
                <a:lnTo>
                  <a:pt x="694602" y="84150"/>
                </a:lnTo>
                <a:lnTo>
                  <a:pt x="692689" y="82493"/>
                </a:lnTo>
                <a:lnTo>
                  <a:pt x="601441" y="82493"/>
                </a:lnTo>
                <a:lnTo>
                  <a:pt x="601441" y="68898"/>
                </a:lnTo>
                <a:close/>
              </a:path>
              <a:path w="1266190" h="244475">
                <a:moveTo>
                  <a:pt x="707175" y="103036"/>
                </a:moveTo>
                <a:lnTo>
                  <a:pt x="635261" y="103036"/>
                </a:lnTo>
                <a:lnTo>
                  <a:pt x="642748" y="103628"/>
                </a:lnTo>
                <a:lnTo>
                  <a:pt x="649405" y="105406"/>
                </a:lnTo>
                <a:lnTo>
                  <a:pt x="669399" y="137803"/>
                </a:lnTo>
                <a:lnTo>
                  <a:pt x="669399" y="233575"/>
                </a:lnTo>
                <a:lnTo>
                  <a:pt x="712695" y="233575"/>
                </a:lnTo>
                <a:lnTo>
                  <a:pt x="712625" y="130177"/>
                </a:lnTo>
                <a:lnTo>
                  <a:pt x="712182" y="121998"/>
                </a:lnTo>
                <a:lnTo>
                  <a:pt x="710642" y="113149"/>
                </a:lnTo>
                <a:lnTo>
                  <a:pt x="708074" y="104931"/>
                </a:lnTo>
                <a:lnTo>
                  <a:pt x="707175" y="103036"/>
                </a:lnTo>
                <a:close/>
              </a:path>
              <a:path w="1266190" h="244475">
                <a:moveTo>
                  <a:pt x="647585" y="65739"/>
                </a:moveTo>
                <a:lnTo>
                  <a:pt x="634391" y="66786"/>
                </a:lnTo>
                <a:lnTo>
                  <a:pt x="622303" y="69927"/>
                </a:lnTo>
                <a:lnTo>
                  <a:pt x="611320" y="75162"/>
                </a:lnTo>
                <a:lnTo>
                  <a:pt x="601441" y="82493"/>
                </a:lnTo>
                <a:lnTo>
                  <a:pt x="692689" y="82493"/>
                </a:lnTo>
                <a:lnTo>
                  <a:pt x="656928" y="66273"/>
                </a:lnTo>
                <a:lnTo>
                  <a:pt x="647585" y="65739"/>
                </a:lnTo>
                <a:close/>
              </a:path>
              <a:path w="1266190" h="244475">
                <a:moveTo>
                  <a:pt x="499147" y="0"/>
                </a:moveTo>
                <a:lnTo>
                  <a:pt x="485452" y="0"/>
                </a:lnTo>
                <a:lnTo>
                  <a:pt x="479657" y="2423"/>
                </a:lnTo>
                <a:lnTo>
                  <a:pt x="474810" y="7264"/>
                </a:lnTo>
                <a:lnTo>
                  <a:pt x="469962" y="11899"/>
                </a:lnTo>
                <a:lnTo>
                  <a:pt x="467545" y="17694"/>
                </a:lnTo>
                <a:lnTo>
                  <a:pt x="467545" y="31396"/>
                </a:lnTo>
                <a:lnTo>
                  <a:pt x="469962" y="37190"/>
                </a:lnTo>
                <a:lnTo>
                  <a:pt x="479657" y="46878"/>
                </a:lnTo>
                <a:lnTo>
                  <a:pt x="485452" y="49302"/>
                </a:lnTo>
                <a:lnTo>
                  <a:pt x="499147" y="49302"/>
                </a:lnTo>
                <a:lnTo>
                  <a:pt x="504941" y="46878"/>
                </a:lnTo>
                <a:lnTo>
                  <a:pt x="509577" y="42031"/>
                </a:lnTo>
                <a:lnTo>
                  <a:pt x="514424" y="37190"/>
                </a:lnTo>
                <a:lnTo>
                  <a:pt x="516848" y="31396"/>
                </a:lnTo>
                <a:lnTo>
                  <a:pt x="516848" y="17694"/>
                </a:lnTo>
                <a:lnTo>
                  <a:pt x="514424" y="11899"/>
                </a:lnTo>
                <a:lnTo>
                  <a:pt x="509577" y="7264"/>
                </a:lnTo>
                <a:lnTo>
                  <a:pt x="504941" y="2423"/>
                </a:lnTo>
                <a:lnTo>
                  <a:pt x="499147" y="0"/>
                </a:lnTo>
                <a:close/>
              </a:path>
              <a:path w="1266190" h="244475">
                <a:moveTo>
                  <a:pt x="514000" y="68898"/>
                </a:moveTo>
                <a:lnTo>
                  <a:pt x="470697" y="68898"/>
                </a:lnTo>
                <a:lnTo>
                  <a:pt x="470697" y="233567"/>
                </a:lnTo>
                <a:lnTo>
                  <a:pt x="514000" y="233567"/>
                </a:lnTo>
                <a:lnTo>
                  <a:pt x="514000" y="68898"/>
                </a:lnTo>
                <a:close/>
              </a:path>
              <a:path w="1266190" h="244475">
                <a:moveTo>
                  <a:pt x="315114" y="68898"/>
                </a:moveTo>
                <a:lnTo>
                  <a:pt x="271811" y="68898"/>
                </a:lnTo>
                <a:lnTo>
                  <a:pt x="271876" y="172177"/>
                </a:lnTo>
                <a:lnTo>
                  <a:pt x="284671" y="212159"/>
                </a:lnTo>
                <a:lnTo>
                  <a:pt x="318982" y="234678"/>
                </a:lnTo>
                <a:lnTo>
                  <a:pt x="336915" y="236733"/>
                </a:lnTo>
                <a:lnTo>
                  <a:pt x="350133" y="235706"/>
                </a:lnTo>
                <a:lnTo>
                  <a:pt x="362282" y="232625"/>
                </a:lnTo>
                <a:lnTo>
                  <a:pt x="373365" y="227489"/>
                </a:lnTo>
                <a:lnTo>
                  <a:pt x="383384" y="220297"/>
                </a:lnTo>
                <a:lnTo>
                  <a:pt x="426680" y="220297"/>
                </a:lnTo>
                <a:lnTo>
                  <a:pt x="426680" y="199436"/>
                </a:lnTo>
                <a:lnTo>
                  <a:pt x="349564" y="199436"/>
                </a:lnTo>
                <a:lnTo>
                  <a:pt x="342056" y="198844"/>
                </a:lnTo>
                <a:lnTo>
                  <a:pt x="315114" y="164669"/>
                </a:lnTo>
                <a:lnTo>
                  <a:pt x="315114" y="68898"/>
                </a:lnTo>
                <a:close/>
              </a:path>
              <a:path w="1266190" h="244475">
                <a:moveTo>
                  <a:pt x="426680" y="220297"/>
                </a:moveTo>
                <a:lnTo>
                  <a:pt x="383384" y="220297"/>
                </a:lnTo>
                <a:lnTo>
                  <a:pt x="383384" y="233575"/>
                </a:lnTo>
                <a:lnTo>
                  <a:pt x="426680" y="233575"/>
                </a:lnTo>
                <a:lnTo>
                  <a:pt x="426680" y="220297"/>
                </a:lnTo>
                <a:close/>
              </a:path>
              <a:path w="1266190" h="244475">
                <a:moveTo>
                  <a:pt x="426680" y="68898"/>
                </a:moveTo>
                <a:lnTo>
                  <a:pt x="383384" y="68898"/>
                </a:lnTo>
                <a:lnTo>
                  <a:pt x="383384" y="183000"/>
                </a:lnTo>
                <a:lnTo>
                  <a:pt x="379589" y="188271"/>
                </a:lnTo>
                <a:lnTo>
                  <a:pt x="374741" y="192377"/>
                </a:lnTo>
                <a:lnTo>
                  <a:pt x="368841" y="195331"/>
                </a:lnTo>
                <a:lnTo>
                  <a:pt x="363152" y="198066"/>
                </a:lnTo>
                <a:lnTo>
                  <a:pt x="356729" y="199436"/>
                </a:lnTo>
                <a:lnTo>
                  <a:pt x="426680" y="199436"/>
                </a:lnTo>
                <a:lnTo>
                  <a:pt x="426680" y="68898"/>
                </a:lnTo>
                <a:close/>
              </a:path>
              <a:path w="1266190" h="244475">
                <a:moveTo>
                  <a:pt x="218438" y="225985"/>
                </a:moveTo>
                <a:lnTo>
                  <a:pt x="167510" y="225985"/>
                </a:lnTo>
                <a:lnTo>
                  <a:pt x="182371" y="244316"/>
                </a:lnTo>
                <a:lnTo>
                  <a:pt x="222508" y="231045"/>
                </a:lnTo>
                <a:lnTo>
                  <a:pt x="218438" y="225985"/>
                </a:lnTo>
                <a:close/>
              </a:path>
              <a:path w="1266190" h="244475">
                <a:moveTo>
                  <a:pt x="116942" y="8847"/>
                </a:moveTo>
                <a:lnTo>
                  <a:pt x="71109" y="17694"/>
                </a:lnTo>
                <a:lnTo>
                  <a:pt x="33813" y="42031"/>
                </a:lnTo>
                <a:lnTo>
                  <a:pt x="8847" y="78381"/>
                </a:lnTo>
                <a:lnTo>
                  <a:pt x="0" y="122949"/>
                </a:lnTo>
                <a:lnTo>
                  <a:pt x="552" y="134761"/>
                </a:lnTo>
                <a:lnTo>
                  <a:pt x="13846" y="177804"/>
                </a:lnTo>
                <a:lnTo>
                  <a:pt x="42190" y="211506"/>
                </a:lnTo>
                <a:lnTo>
                  <a:pt x="81916" y="232247"/>
                </a:lnTo>
                <a:lnTo>
                  <a:pt x="116942" y="237044"/>
                </a:lnTo>
                <a:lnTo>
                  <a:pt x="123816" y="236847"/>
                </a:lnTo>
                <a:lnTo>
                  <a:pt x="167510" y="225985"/>
                </a:lnTo>
                <a:lnTo>
                  <a:pt x="218438" y="225985"/>
                </a:lnTo>
                <a:lnTo>
                  <a:pt x="200383" y="203542"/>
                </a:lnTo>
                <a:lnTo>
                  <a:pt x="207712" y="195483"/>
                </a:lnTo>
                <a:lnTo>
                  <a:pt x="208064" y="195013"/>
                </a:lnTo>
                <a:lnTo>
                  <a:pt x="116942" y="195013"/>
                </a:lnTo>
                <a:lnTo>
                  <a:pt x="109631" y="194676"/>
                </a:lnTo>
                <a:lnTo>
                  <a:pt x="71940" y="178970"/>
                </a:lnTo>
                <a:lnTo>
                  <a:pt x="50113" y="144637"/>
                </a:lnTo>
                <a:lnTo>
                  <a:pt x="47090" y="122949"/>
                </a:lnTo>
                <a:lnTo>
                  <a:pt x="47427" y="115364"/>
                </a:lnTo>
                <a:lnTo>
                  <a:pt x="62657" y="76722"/>
                </a:lnTo>
                <a:lnTo>
                  <a:pt x="95725" y="54084"/>
                </a:lnTo>
                <a:lnTo>
                  <a:pt x="116942" y="50885"/>
                </a:lnTo>
                <a:lnTo>
                  <a:pt x="208263" y="50885"/>
                </a:lnTo>
                <a:lnTo>
                  <a:pt x="207672" y="50113"/>
                </a:lnTo>
                <a:lnTo>
                  <a:pt x="173163" y="22415"/>
                </a:lnTo>
                <a:lnTo>
                  <a:pt x="129052" y="9399"/>
                </a:lnTo>
                <a:lnTo>
                  <a:pt x="116942" y="8847"/>
                </a:lnTo>
                <a:close/>
              </a:path>
              <a:path w="1266190" h="244475">
                <a:moveTo>
                  <a:pt x="155504" y="147604"/>
                </a:moveTo>
                <a:lnTo>
                  <a:pt x="115678" y="160875"/>
                </a:lnTo>
                <a:lnTo>
                  <a:pt x="139379" y="190589"/>
                </a:lnTo>
                <a:lnTo>
                  <a:pt x="136008" y="192059"/>
                </a:lnTo>
                <a:lnTo>
                  <a:pt x="132432" y="193218"/>
                </a:lnTo>
                <a:lnTo>
                  <a:pt x="128630" y="194066"/>
                </a:lnTo>
                <a:lnTo>
                  <a:pt x="125055" y="194695"/>
                </a:lnTo>
                <a:lnTo>
                  <a:pt x="121154" y="195013"/>
                </a:lnTo>
                <a:lnTo>
                  <a:pt x="208064" y="195013"/>
                </a:lnTo>
                <a:lnTo>
                  <a:pt x="214211" y="186793"/>
                </a:lnTo>
                <a:lnTo>
                  <a:pt x="219880" y="177469"/>
                </a:lnTo>
                <a:lnTo>
                  <a:pt x="224566" y="167828"/>
                </a:lnTo>
                <a:lnTo>
                  <a:pt x="171934" y="167828"/>
                </a:lnTo>
                <a:lnTo>
                  <a:pt x="155504" y="147604"/>
                </a:lnTo>
                <a:close/>
              </a:path>
              <a:path w="1266190" h="244475">
                <a:moveTo>
                  <a:pt x="208263" y="50885"/>
                </a:moveTo>
                <a:lnTo>
                  <a:pt x="116942" y="50885"/>
                </a:lnTo>
                <a:lnTo>
                  <a:pt x="124369" y="51240"/>
                </a:lnTo>
                <a:lnTo>
                  <a:pt x="131480" y="52306"/>
                </a:lnTo>
                <a:lnTo>
                  <a:pt x="166881" y="71745"/>
                </a:lnTo>
                <a:lnTo>
                  <a:pt x="185767" y="108093"/>
                </a:lnTo>
                <a:lnTo>
                  <a:pt x="187112" y="122949"/>
                </a:lnTo>
                <a:lnTo>
                  <a:pt x="187112" y="131584"/>
                </a:lnTo>
                <a:lnTo>
                  <a:pt x="185742" y="139696"/>
                </a:lnTo>
                <a:lnTo>
                  <a:pt x="182894" y="147604"/>
                </a:lnTo>
                <a:lnTo>
                  <a:pt x="180470" y="154868"/>
                </a:lnTo>
                <a:lnTo>
                  <a:pt x="176788" y="161716"/>
                </a:lnTo>
                <a:lnTo>
                  <a:pt x="171934" y="167828"/>
                </a:lnTo>
                <a:lnTo>
                  <a:pt x="224566" y="167828"/>
                </a:lnTo>
                <a:lnTo>
                  <a:pt x="233885" y="122949"/>
                </a:lnTo>
                <a:lnTo>
                  <a:pt x="233333" y="111156"/>
                </a:lnTo>
                <a:lnTo>
                  <a:pt x="220158" y="68287"/>
                </a:lnTo>
                <a:lnTo>
                  <a:pt x="214370" y="58865"/>
                </a:lnTo>
                <a:lnTo>
                  <a:pt x="208263" y="50885"/>
                </a:lnTo>
                <a:close/>
              </a:path>
            </a:pathLst>
          </a:custGeom>
          <a:solidFill>
            <a:srgbClr val="EFF1F8">
              <a:alpha val="29998"/>
            </a:srgbClr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6" name="object 6"/>
          <p:cNvGrpSpPr/>
          <p:nvPr/>
        </p:nvGrpSpPr>
        <p:grpSpPr>
          <a:xfrm>
            <a:off x="10484426" y="6257857"/>
            <a:ext cx="308763" cy="310298"/>
            <a:chOff x="17317332" y="10360230"/>
            <a:chExt cx="511175" cy="513715"/>
          </a:xfrm>
        </p:grpSpPr>
        <p:sp>
          <p:nvSpPr>
            <p:cNvPr id="7" name="object 7"/>
            <p:cNvSpPr/>
            <p:nvPr/>
          </p:nvSpPr>
          <p:spPr>
            <a:xfrm>
              <a:off x="17317332" y="10360230"/>
              <a:ext cx="511175" cy="513715"/>
            </a:xfrm>
            <a:custGeom>
              <a:avLst/>
              <a:gdLst/>
              <a:ahLst/>
              <a:cxnLst/>
              <a:rect l="l" t="t" r="r" b="b"/>
              <a:pathLst>
                <a:path w="511175" h="513715">
                  <a:moveTo>
                    <a:pt x="255459" y="0"/>
                  </a:moveTo>
                  <a:lnTo>
                    <a:pt x="209539" y="4137"/>
                  </a:lnTo>
                  <a:lnTo>
                    <a:pt x="166320" y="16066"/>
                  </a:lnTo>
                  <a:lnTo>
                    <a:pt x="126523" y="35062"/>
                  </a:lnTo>
                  <a:lnTo>
                    <a:pt x="90869" y="60398"/>
                  </a:lnTo>
                  <a:lnTo>
                    <a:pt x="60080" y="91350"/>
                  </a:lnTo>
                  <a:lnTo>
                    <a:pt x="34877" y="127193"/>
                  </a:lnTo>
                  <a:lnTo>
                    <a:pt x="15981" y="167200"/>
                  </a:lnTo>
                  <a:lnTo>
                    <a:pt x="4115" y="210647"/>
                  </a:lnTo>
                  <a:lnTo>
                    <a:pt x="0" y="256809"/>
                  </a:lnTo>
                  <a:lnTo>
                    <a:pt x="4115" y="302970"/>
                  </a:lnTo>
                  <a:lnTo>
                    <a:pt x="15981" y="346417"/>
                  </a:lnTo>
                  <a:lnTo>
                    <a:pt x="34877" y="386424"/>
                  </a:lnTo>
                  <a:lnTo>
                    <a:pt x="60080" y="422265"/>
                  </a:lnTo>
                  <a:lnTo>
                    <a:pt x="90869" y="453216"/>
                  </a:lnTo>
                  <a:lnTo>
                    <a:pt x="126523" y="478551"/>
                  </a:lnTo>
                  <a:lnTo>
                    <a:pt x="166320" y="497546"/>
                  </a:lnTo>
                  <a:lnTo>
                    <a:pt x="209539" y="509474"/>
                  </a:lnTo>
                  <a:lnTo>
                    <a:pt x="255459" y="513612"/>
                  </a:lnTo>
                  <a:lnTo>
                    <a:pt x="285605" y="511843"/>
                  </a:lnTo>
                  <a:lnTo>
                    <a:pt x="314715" y="506669"/>
                  </a:lnTo>
                  <a:lnTo>
                    <a:pt x="342591" y="498288"/>
                  </a:lnTo>
                  <a:lnTo>
                    <a:pt x="369032" y="486900"/>
                  </a:lnTo>
                  <a:lnTo>
                    <a:pt x="362859" y="476859"/>
                  </a:lnTo>
                  <a:lnTo>
                    <a:pt x="358258" y="465877"/>
                  </a:lnTo>
                  <a:lnTo>
                    <a:pt x="355383" y="454108"/>
                  </a:lnTo>
                  <a:lnTo>
                    <a:pt x="354390" y="441710"/>
                  </a:lnTo>
                  <a:lnTo>
                    <a:pt x="360444" y="411719"/>
                  </a:lnTo>
                  <a:lnTo>
                    <a:pt x="376955" y="387230"/>
                  </a:lnTo>
                  <a:lnTo>
                    <a:pt x="378331" y="386302"/>
                  </a:lnTo>
                  <a:lnTo>
                    <a:pt x="255459" y="386302"/>
                  </a:lnTo>
                  <a:lnTo>
                    <a:pt x="205842" y="376215"/>
                  </a:lnTo>
                  <a:lnTo>
                    <a:pt x="165078" y="348611"/>
                  </a:lnTo>
                  <a:lnTo>
                    <a:pt x="137468" y="307480"/>
                  </a:lnTo>
                  <a:lnTo>
                    <a:pt x="127309" y="256809"/>
                  </a:lnTo>
                  <a:lnTo>
                    <a:pt x="137468" y="206134"/>
                  </a:lnTo>
                  <a:lnTo>
                    <a:pt x="165078" y="165001"/>
                  </a:lnTo>
                  <a:lnTo>
                    <a:pt x="205842" y="137396"/>
                  </a:lnTo>
                  <a:lnTo>
                    <a:pt x="255459" y="127309"/>
                  </a:lnTo>
                  <a:lnTo>
                    <a:pt x="476097" y="127309"/>
                  </a:lnTo>
                  <a:lnTo>
                    <a:pt x="450839" y="91350"/>
                  </a:lnTo>
                  <a:lnTo>
                    <a:pt x="420050" y="60398"/>
                  </a:lnTo>
                  <a:lnTo>
                    <a:pt x="384396" y="35062"/>
                  </a:lnTo>
                  <a:lnTo>
                    <a:pt x="344599" y="16066"/>
                  </a:lnTo>
                  <a:lnTo>
                    <a:pt x="301379" y="4137"/>
                  </a:lnTo>
                  <a:lnTo>
                    <a:pt x="255459" y="0"/>
                  </a:lnTo>
                  <a:close/>
                </a:path>
                <a:path w="511175" h="513715">
                  <a:moveTo>
                    <a:pt x="476097" y="127309"/>
                  </a:moveTo>
                  <a:lnTo>
                    <a:pt x="255459" y="127309"/>
                  </a:lnTo>
                  <a:lnTo>
                    <a:pt x="305077" y="137396"/>
                  </a:lnTo>
                  <a:lnTo>
                    <a:pt x="345840" y="165001"/>
                  </a:lnTo>
                  <a:lnTo>
                    <a:pt x="373451" y="206134"/>
                  </a:lnTo>
                  <a:lnTo>
                    <a:pt x="383610" y="256809"/>
                  </a:lnTo>
                  <a:lnTo>
                    <a:pt x="373451" y="307480"/>
                  </a:lnTo>
                  <a:lnTo>
                    <a:pt x="345840" y="348611"/>
                  </a:lnTo>
                  <a:lnTo>
                    <a:pt x="305077" y="376215"/>
                  </a:lnTo>
                  <a:lnTo>
                    <a:pt x="255459" y="386302"/>
                  </a:lnTo>
                  <a:lnTo>
                    <a:pt x="378331" y="386302"/>
                  </a:lnTo>
                  <a:lnTo>
                    <a:pt x="401445" y="370719"/>
                  </a:lnTo>
                  <a:lnTo>
                    <a:pt x="431436" y="364665"/>
                  </a:lnTo>
                  <a:lnTo>
                    <a:pt x="486836" y="364665"/>
                  </a:lnTo>
                  <a:lnTo>
                    <a:pt x="492591" y="352505"/>
                  </a:lnTo>
                  <a:lnTo>
                    <a:pt x="502597" y="322067"/>
                  </a:lnTo>
                  <a:lnTo>
                    <a:pt x="508794" y="290080"/>
                  </a:lnTo>
                  <a:lnTo>
                    <a:pt x="510919" y="256809"/>
                  </a:lnTo>
                  <a:lnTo>
                    <a:pt x="506804" y="210647"/>
                  </a:lnTo>
                  <a:lnTo>
                    <a:pt x="494937" y="167200"/>
                  </a:lnTo>
                  <a:lnTo>
                    <a:pt x="476097" y="127309"/>
                  </a:lnTo>
                  <a:close/>
                </a:path>
                <a:path w="511175" h="513715">
                  <a:moveTo>
                    <a:pt x="486836" y="364665"/>
                  </a:moveTo>
                  <a:lnTo>
                    <a:pt x="431436" y="364665"/>
                  </a:lnTo>
                  <a:lnTo>
                    <a:pt x="444612" y="365787"/>
                  </a:lnTo>
                  <a:lnTo>
                    <a:pt x="457062" y="369031"/>
                  </a:lnTo>
                  <a:lnTo>
                    <a:pt x="468601" y="374207"/>
                  </a:lnTo>
                  <a:lnTo>
                    <a:pt x="479042" y="381129"/>
                  </a:lnTo>
                  <a:lnTo>
                    <a:pt x="486836" y="364665"/>
                  </a:lnTo>
                  <a:close/>
                </a:path>
              </a:pathLst>
            </a:custGeom>
            <a:solidFill>
              <a:srgbClr val="EFF1F8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687129" y="10740303"/>
              <a:ext cx="127733" cy="128404"/>
            </a:xfrm>
            <a:prstGeom prst="rect">
              <a:avLst/>
            </a:prstGeom>
          </p:spPr>
        </p:pic>
      </p:grpSp>
      <p:sp>
        <p:nvSpPr>
          <p:cNvPr id="17" name="object 8">
            <a:extLst>
              <a:ext uri="{FF2B5EF4-FFF2-40B4-BE49-F238E27FC236}">
                <a16:creationId xmlns:a16="http://schemas.microsoft.com/office/drawing/2014/main" id="{EEE4DE5E-6E10-7EC6-7375-B543A0EB5214}"/>
              </a:ext>
            </a:extLst>
          </p:cNvPr>
          <p:cNvSpPr/>
          <p:nvPr/>
        </p:nvSpPr>
        <p:spPr>
          <a:xfrm>
            <a:off x="24292" y="1413326"/>
            <a:ext cx="12143416" cy="13041"/>
          </a:xfrm>
          <a:custGeom>
            <a:avLst/>
            <a:gdLst/>
            <a:ahLst/>
            <a:cxnLst/>
            <a:rect l="l" t="t" r="r" b="b"/>
            <a:pathLst>
              <a:path w="20104100" h="21589">
                <a:moveTo>
                  <a:pt x="20104100" y="0"/>
                </a:moveTo>
                <a:lnTo>
                  <a:pt x="0" y="0"/>
                </a:lnTo>
                <a:lnTo>
                  <a:pt x="0" y="21199"/>
                </a:lnTo>
                <a:lnTo>
                  <a:pt x="20104100" y="21199"/>
                </a:lnTo>
                <a:lnTo>
                  <a:pt x="201041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pic>
        <p:nvPicPr>
          <p:cNvPr id="20" name="Picture 1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C325679-C17D-D976-D496-E05C281C4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78" y="403718"/>
            <a:ext cx="2367709" cy="6566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4895" y="2111353"/>
            <a:ext cx="1882882" cy="1882882"/>
          </a:xfrm>
          <a:custGeom>
            <a:avLst/>
            <a:gdLst/>
            <a:ahLst/>
            <a:cxnLst/>
            <a:rect l="l" t="t" r="r" b="b"/>
            <a:pathLst>
              <a:path w="3117215" h="3117215">
                <a:moveTo>
                  <a:pt x="3117061" y="0"/>
                </a:moveTo>
                <a:lnTo>
                  <a:pt x="0" y="0"/>
                </a:lnTo>
                <a:lnTo>
                  <a:pt x="0" y="3117061"/>
                </a:lnTo>
                <a:lnTo>
                  <a:pt x="3117061" y="3117061"/>
                </a:lnTo>
                <a:lnTo>
                  <a:pt x="3117061" y="0"/>
                </a:lnTo>
                <a:close/>
              </a:path>
            </a:pathLst>
          </a:custGeom>
          <a:solidFill>
            <a:srgbClr val="F3F7FF">
              <a:alpha val="69999"/>
            </a:srgbClr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3" name="object 3"/>
          <p:cNvSpPr/>
          <p:nvPr/>
        </p:nvSpPr>
        <p:spPr>
          <a:xfrm>
            <a:off x="2372765" y="2111353"/>
            <a:ext cx="4089869" cy="1882882"/>
          </a:xfrm>
          <a:custGeom>
            <a:avLst/>
            <a:gdLst/>
            <a:ahLst/>
            <a:cxnLst/>
            <a:rect l="l" t="t" r="r" b="b"/>
            <a:pathLst>
              <a:path w="6771005" h="3117215">
                <a:moveTo>
                  <a:pt x="6770863" y="0"/>
                </a:moveTo>
                <a:lnTo>
                  <a:pt x="0" y="0"/>
                </a:lnTo>
                <a:lnTo>
                  <a:pt x="0" y="3117061"/>
                </a:lnTo>
                <a:lnTo>
                  <a:pt x="6770863" y="3117061"/>
                </a:lnTo>
                <a:lnTo>
                  <a:pt x="6770863" y="0"/>
                </a:lnTo>
                <a:close/>
              </a:path>
            </a:pathLst>
          </a:custGeom>
          <a:solidFill>
            <a:srgbClr val="F3F7FF">
              <a:alpha val="69999"/>
            </a:srgbClr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4" name="object 4"/>
          <p:cNvSpPr/>
          <p:nvPr/>
        </p:nvSpPr>
        <p:spPr>
          <a:xfrm>
            <a:off x="10960978" y="6334417"/>
            <a:ext cx="764813" cy="147669"/>
          </a:xfrm>
          <a:custGeom>
            <a:avLst/>
            <a:gdLst/>
            <a:ahLst/>
            <a:cxnLst/>
            <a:rect l="l" t="t" r="r" b="b"/>
            <a:pathLst>
              <a:path w="1266190" h="244475">
                <a:moveTo>
                  <a:pt x="1139482" y="185212"/>
                </a:moveTo>
                <a:lnTo>
                  <a:pt x="1117985" y="213979"/>
                </a:lnTo>
                <a:lnTo>
                  <a:pt x="1125413" y="219192"/>
                </a:lnTo>
                <a:lnTo>
                  <a:pt x="1133472" y="223773"/>
                </a:lnTo>
                <a:lnTo>
                  <a:pt x="1171637" y="235312"/>
                </a:lnTo>
                <a:lnTo>
                  <a:pt x="1193526" y="236733"/>
                </a:lnTo>
                <a:lnTo>
                  <a:pt x="1203660" y="236299"/>
                </a:lnTo>
                <a:lnTo>
                  <a:pt x="1244964" y="221325"/>
                </a:lnTo>
                <a:lnTo>
                  <a:pt x="1260218" y="204178"/>
                </a:lnTo>
                <a:lnTo>
                  <a:pt x="1192890" y="204178"/>
                </a:lnTo>
                <a:lnTo>
                  <a:pt x="1186392" y="203881"/>
                </a:lnTo>
                <a:lnTo>
                  <a:pt x="1146514" y="189658"/>
                </a:lnTo>
                <a:lnTo>
                  <a:pt x="1139482" y="185212"/>
                </a:lnTo>
                <a:close/>
              </a:path>
              <a:path w="1266190" h="244475">
                <a:moveTo>
                  <a:pt x="1191314" y="66057"/>
                </a:moveTo>
                <a:lnTo>
                  <a:pt x="1147480" y="76188"/>
                </a:lnTo>
                <a:lnTo>
                  <a:pt x="1123240" y="110443"/>
                </a:lnTo>
                <a:lnTo>
                  <a:pt x="1122727" y="118207"/>
                </a:lnTo>
                <a:lnTo>
                  <a:pt x="1123519" y="127691"/>
                </a:lnTo>
                <a:lnTo>
                  <a:pt x="1151015" y="160402"/>
                </a:lnTo>
                <a:lnTo>
                  <a:pt x="1211439" y="172047"/>
                </a:lnTo>
                <a:lnTo>
                  <a:pt x="1216598" y="173835"/>
                </a:lnTo>
                <a:lnTo>
                  <a:pt x="1219764" y="176364"/>
                </a:lnTo>
                <a:lnTo>
                  <a:pt x="1223127" y="178894"/>
                </a:lnTo>
                <a:lnTo>
                  <a:pt x="1224816" y="182265"/>
                </a:lnTo>
                <a:lnTo>
                  <a:pt x="1224816" y="191748"/>
                </a:lnTo>
                <a:lnTo>
                  <a:pt x="1221869" y="196066"/>
                </a:lnTo>
                <a:lnTo>
                  <a:pt x="1215969" y="199436"/>
                </a:lnTo>
                <a:lnTo>
                  <a:pt x="1210273" y="202595"/>
                </a:lnTo>
                <a:lnTo>
                  <a:pt x="1202585" y="204178"/>
                </a:lnTo>
                <a:lnTo>
                  <a:pt x="1260218" y="204178"/>
                </a:lnTo>
                <a:lnTo>
                  <a:pt x="1263220" y="197305"/>
                </a:lnTo>
                <a:lnTo>
                  <a:pt x="1264997" y="190056"/>
                </a:lnTo>
                <a:lnTo>
                  <a:pt x="1265590" y="182371"/>
                </a:lnTo>
                <a:lnTo>
                  <a:pt x="1264780" y="173185"/>
                </a:lnTo>
                <a:lnTo>
                  <a:pt x="1236749" y="140964"/>
                </a:lnTo>
                <a:lnTo>
                  <a:pt x="1183732" y="130531"/>
                </a:lnTo>
                <a:lnTo>
                  <a:pt x="1175506" y="129478"/>
                </a:lnTo>
                <a:lnTo>
                  <a:pt x="1169708" y="127687"/>
                </a:lnTo>
                <a:lnTo>
                  <a:pt x="1162970" y="122631"/>
                </a:lnTo>
                <a:lnTo>
                  <a:pt x="1161289" y="119154"/>
                </a:lnTo>
                <a:lnTo>
                  <a:pt x="1161289" y="109883"/>
                </a:lnTo>
                <a:lnTo>
                  <a:pt x="1163606" y="105982"/>
                </a:lnTo>
                <a:lnTo>
                  <a:pt x="1168242" y="103036"/>
                </a:lnTo>
                <a:lnTo>
                  <a:pt x="1173090" y="100082"/>
                </a:lnTo>
                <a:lnTo>
                  <a:pt x="1179407" y="98612"/>
                </a:lnTo>
                <a:lnTo>
                  <a:pt x="1250046" y="98612"/>
                </a:lnTo>
                <a:lnTo>
                  <a:pt x="1258954" y="86599"/>
                </a:lnTo>
                <a:lnTo>
                  <a:pt x="1217807" y="68898"/>
                </a:lnTo>
                <a:lnTo>
                  <a:pt x="1200264" y="66372"/>
                </a:lnTo>
                <a:lnTo>
                  <a:pt x="1191314" y="66057"/>
                </a:lnTo>
                <a:close/>
              </a:path>
              <a:path w="1266190" h="244475">
                <a:moveTo>
                  <a:pt x="1250046" y="98612"/>
                </a:moveTo>
                <a:lnTo>
                  <a:pt x="1195632" y="98612"/>
                </a:lnTo>
                <a:lnTo>
                  <a:pt x="1203956" y="99877"/>
                </a:lnTo>
                <a:lnTo>
                  <a:pt x="1212174" y="102400"/>
                </a:lnTo>
                <a:lnTo>
                  <a:pt x="1218417" y="104594"/>
                </a:lnTo>
                <a:lnTo>
                  <a:pt x="1224819" y="107381"/>
                </a:lnTo>
                <a:lnTo>
                  <a:pt x="1231378" y="110760"/>
                </a:lnTo>
                <a:lnTo>
                  <a:pt x="1238094" y="114731"/>
                </a:lnTo>
                <a:lnTo>
                  <a:pt x="1250046" y="98612"/>
                </a:lnTo>
                <a:close/>
              </a:path>
              <a:path w="1266190" h="244475">
                <a:moveTo>
                  <a:pt x="976303" y="68898"/>
                </a:moveTo>
                <a:lnTo>
                  <a:pt x="932999" y="68898"/>
                </a:lnTo>
                <a:lnTo>
                  <a:pt x="933065" y="172177"/>
                </a:lnTo>
                <a:lnTo>
                  <a:pt x="945856" y="212159"/>
                </a:lnTo>
                <a:lnTo>
                  <a:pt x="980172" y="234678"/>
                </a:lnTo>
                <a:lnTo>
                  <a:pt x="998110" y="236733"/>
                </a:lnTo>
                <a:lnTo>
                  <a:pt x="1011325" y="235706"/>
                </a:lnTo>
                <a:lnTo>
                  <a:pt x="1023474" y="232625"/>
                </a:lnTo>
                <a:lnTo>
                  <a:pt x="1034557" y="227489"/>
                </a:lnTo>
                <a:lnTo>
                  <a:pt x="1044572" y="220297"/>
                </a:lnTo>
                <a:lnTo>
                  <a:pt x="1087875" y="220297"/>
                </a:lnTo>
                <a:lnTo>
                  <a:pt x="1087875" y="199436"/>
                </a:lnTo>
                <a:lnTo>
                  <a:pt x="1010752" y="199436"/>
                </a:lnTo>
                <a:lnTo>
                  <a:pt x="1003245" y="198844"/>
                </a:lnTo>
                <a:lnTo>
                  <a:pt x="976303" y="164669"/>
                </a:lnTo>
                <a:lnTo>
                  <a:pt x="976303" y="68898"/>
                </a:lnTo>
                <a:close/>
              </a:path>
              <a:path w="1266190" h="244475">
                <a:moveTo>
                  <a:pt x="1087875" y="220297"/>
                </a:moveTo>
                <a:lnTo>
                  <a:pt x="1044572" y="220297"/>
                </a:lnTo>
                <a:lnTo>
                  <a:pt x="1044572" y="233575"/>
                </a:lnTo>
                <a:lnTo>
                  <a:pt x="1087875" y="233575"/>
                </a:lnTo>
                <a:lnTo>
                  <a:pt x="1087875" y="220297"/>
                </a:lnTo>
                <a:close/>
              </a:path>
              <a:path w="1266190" h="244475">
                <a:moveTo>
                  <a:pt x="1087875" y="68898"/>
                </a:moveTo>
                <a:lnTo>
                  <a:pt x="1044572" y="68898"/>
                </a:lnTo>
                <a:lnTo>
                  <a:pt x="1044572" y="183000"/>
                </a:lnTo>
                <a:lnTo>
                  <a:pt x="1040777" y="188271"/>
                </a:lnTo>
                <a:lnTo>
                  <a:pt x="1035930" y="192377"/>
                </a:lnTo>
                <a:lnTo>
                  <a:pt x="1030029" y="195331"/>
                </a:lnTo>
                <a:lnTo>
                  <a:pt x="1024348" y="198066"/>
                </a:lnTo>
                <a:lnTo>
                  <a:pt x="1017917" y="199436"/>
                </a:lnTo>
                <a:lnTo>
                  <a:pt x="1087875" y="199436"/>
                </a:lnTo>
                <a:lnTo>
                  <a:pt x="1087875" y="68898"/>
                </a:lnTo>
                <a:close/>
              </a:path>
              <a:path w="1266190" h="244475">
                <a:moveTo>
                  <a:pt x="834472" y="65739"/>
                </a:moveTo>
                <a:lnTo>
                  <a:pt x="790532" y="77116"/>
                </a:lnTo>
                <a:lnTo>
                  <a:pt x="759560" y="107777"/>
                </a:lnTo>
                <a:lnTo>
                  <a:pt x="748183" y="151392"/>
                </a:lnTo>
                <a:lnTo>
                  <a:pt x="748894" y="163128"/>
                </a:lnTo>
                <a:lnTo>
                  <a:pt x="765765" y="204159"/>
                </a:lnTo>
                <a:lnTo>
                  <a:pt x="800631" y="230509"/>
                </a:lnTo>
                <a:lnTo>
                  <a:pt x="834472" y="236733"/>
                </a:lnTo>
                <a:lnTo>
                  <a:pt x="843875" y="236259"/>
                </a:lnTo>
                <a:lnTo>
                  <a:pt x="887574" y="219823"/>
                </a:lnTo>
                <a:lnTo>
                  <a:pt x="901476" y="207655"/>
                </a:lnTo>
                <a:lnTo>
                  <a:pt x="893043" y="198807"/>
                </a:lnTo>
                <a:lnTo>
                  <a:pt x="827942" y="198807"/>
                </a:lnTo>
                <a:lnTo>
                  <a:pt x="820247" y="196801"/>
                </a:lnTo>
                <a:lnTo>
                  <a:pt x="793069" y="168358"/>
                </a:lnTo>
                <a:lnTo>
                  <a:pt x="791168" y="160246"/>
                </a:lnTo>
                <a:lnTo>
                  <a:pt x="791168" y="142120"/>
                </a:lnTo>
                <a:lnTo>
                  <a:pt x="812664" y="109671"/>
                </a:lnTo>
                <a:lnTo>
                  <a:pt x="826988" y="103354"/>
                </a:lnTo>
                <a:lnTo>
                  <a:pt x="894985" y="103354"/>
                </a:lnTo>
                <a:lnTo>
                  <a:pt x="902741" y="95135"/>
                </a:lnTo>
                <a:lnTo>
                  <a:pt x="862799" y="70005"/>
                </a:lnTo>
                <a:lnTo>
                  <a:pt x="844149" y="66213"/>
                </a:lnTo>
                <a:lnTo>
                  <a:pt x="834472" y="65739"/>
                </a:lnTo>
                <a:close/>
              </a:path>
              <a:path w="1266190" h="244475">
                <a:moveTo>
                  <a:pt x="875563" y="180470"/>
                </a:moveTo>
                <a:lnTo>
                  <a:pt x="843743" y="198807"/>
                </a:lnTo>
                <a:lnTo>
                  <a:pt x="893043" y="198807"/>
                </a:lnTo>
                <a:lnTo>
                  <a:pt x="875563" y="180470"/>
                </a:lnTo>
                <a:close/>
              </a:path>
              <a:path w="1266190" h="244475">
                <a:moveTo>
                  <a:pt x="894985" y="103354"/>
                </a:moveTo>
                <a:lnTo>
                  <a:pt x="843220" y="103354"/>
                </a:lnTo>
                <a:lnTo>
                  <a:pt x="850378" y="105035"/>
                </a:lnTo>
                <a:lnTo>
                  <a:pt x="856915" y="108406"/>
                </a:lnTo>
                <a:lnTo>
                  <a:pt x="863656" y="111572"/>
                </a:lnTo>
                <a:lnTo>
                  <a:pt x="870087" y="116518"/>
                </a:lnTo>
                <a:lnTo>
                  <a:pt x="876192" y="123267"/>
                </a:lnTo>
                <a:lnTo>
                  <a:pt x="894985" y="103354"/>
                </a:lnTo>
                <a:close/>
              </a:path>
              <a:path w="1266190" h="244475">
                <a:moveTo>
                  <a:pt x="601441" y="68898"/>
                </a:moveTo>
                <a:lnTo>
                  <a:pt x="558137" y="68898"/>
                </a:lnTo>
                <a:lnTo>
                  <a:pt x="558137" y="233575"/>
                </a:lnTo>
                <a:lnTo>
                  <a:pt x="601441" y="233575"/>
                </a:lnTo>
                <a:lnTo>
                  <a:pt x="601441" y="119472"/>
                </a:lnTo>
                <a:lnTo>
                  <a:pt x="605235" y="114201"/>
                </a:lnTo>
                <a:lnTo>
                  <a:pt x="609970" y="110201"/>
                </a:lnTo>
                <a:lnTo>
                  <a:pt x="615665" y="107459"/>
                </a:lnTo>
                <a:lnTo>
                  <a:pt x="621354" y="104513"/>
                </a:lnTo>
                <a:lnTo>
                  <a:pt x="627883" y="103036"/>
                </a:lnTo>
                <a:lnTo>
                  <a:pt x="707175" y="103036"/>
                </a:lnTo>
                <a:lnTo>
                  <a:pt x="704477" y="97347"/>
                </a:lnTo>
                <a:lnTo>
                  <a:pt x="699955" y="90333"/>
                </a:lnTo>
                <a:lnTo>
                  <a:pt x="694602" y="84150"/>
                </a:lnTo>
                <a:lnTo>
                  <a:pt x="692689" y="82493"/>
                </a:lnTo>
                <a:lnTo>
                  <a:pt x="601441" y="82493"/>
                </a:lnTo>
                <a:lnTo>
                  <a:pt x="601441" y="68898"/>
                </a:lnTo>
                <a:close/>
              </a:path>
              <a:path w="1266190" h="244475">
                <a:moveTo>
                  <a:pt x="707175" y="103036"/>
                </a:moveTo>
                <a:lnTo>
                  <a:pt x="635261" y="103036"/>
                </a:lnTo>
                <a:lnTo>
                  <a:pt x="642748" y="103628"/>
                </a:lnTo>
                <a:lnTo>
                  <a:pt x="649405" y="105406"/>
                </a:lnTo>
                <a:lnTo>
                  <a:pt x="669399" y="137803"/>
                </a:lnTo>
                <a:lnTo>
                  <a:pt x="669399" y="233575"/>
                </a:lnTo>
                <a:lnTo>
                  <a:pt x="712695" y="233575"/>
                </a:lnTo>
                <a:lnTo>
                  <a:pt x="712625" y="130177"/>
                </a:lnTo>
                <a:lnTo>
                  <a:pt x="712182" y="121998"/>
                </a:lnTo>
                <a:lnTo>
                  <a:pt x="710642" y="113149"/>
                </a:lnTo>
                <a:lnTo>
                  <a:pt x="708074" y="104931"/>
                </a:lnTo>
                <a:lnTo>
                  <a:pt x="707175" y="103036"/>
                </a:lnTo>
                <a:close/>
              </a:path>
              <a:path w="1266190" h="244475">
                <a:moveTo>
                  <a:pt x="647585" y="65739"/>
                </a:moveTo>
                <a:lnTo>
                  <a:pt x="634390" y="66786"/>
                </a:lnTo>
                <a:lnTo>
                  <a:pt x="622300" y="69927"/>
                </a:lnTo>
                <a:lnTo>
                  <a:pt x="611317" y="75162"/>
                </a:lnTo>
                <a:lnTo>
                  <a:pt x="601441" y="82493"/>
                </a:lnTo>
                <a:lnTo>
                  <a:pt x="692689" y="82493"/>
                </a:lnTo>
                <a:lnTo>
                  <a:pt x="656928" y="66273"/>
                </a:lnTo>
                <a:lnTo>
                  <a:pt x="647585" y="65739"/>
                </a:lnTo>
                <a:close/>
              </a:path>
              <a:path w="1266190" h="244475">
                <a:moveTo>
                  <a:pt x="499147" y="0"/>
                </a:moveTo>
                <a:lnTo>
                  <a:pt x="485452" y="0"/>
                </a:lnTo>
                <a:lnTo>
                  <a:pt x="479657" y="2423"/>
                </a:lnTo>
                <a:lnTo>
                  <a:pt x="474810" y="7264"/>
                </a:lnTo>
                <a:lnTo>
                  <a:pt x="469962" y="11899"/>
                </a:lnTo>
                <a:lnTo>
                  <a:pt x="467545" y="17694"/>
                </a:lnTo>
                <a:lnTo>
                  <a:pt x="467545" y="31396"/>
                </a:lnTo>
                <a:lnTo>
                  <a:pt x="469962" y="37190"/>
                </a:lnTo>
                <a:lnTo>
                  <a:pt x="479657" y="46878"/>
                </a:lnTo>
                <a:lnTo>
                  <a:pt x="485452" y="49302"/>
                </a:lnTo>
                <a:lnTo>
                  <a:pt x="499147" y="49302"/>
                </a:lnTo>
                <a:lnTo>
                  <a:pt x="504941" y="46878"/>
                </a:lnTo>
                <a:lnTo>
                  <a:pt x="509577" y="42031"/>
                </a:lnTo>
                <a:lnTo>
                  <a:pt x="514424" y="37190"/>
                </a:lnTo>
                <a:lnTo>
                  <a:pt x="516848" y="31396"/>
                </a:lnTo>
                <a:lnTo>
                  <a:pt x="516848" y="17694"/>
                </a:lnTo>
                <a:lnTo>
                  <a:pt x="514424" y="11899"/>
                </a:lnTo>
                <a:lnTo>
                  <a:pt x="509577" y="7264"/>
                </a:lnTo>
                <a:lnTo>
                  <a:pt x="504941" y="2423"/>
                </a:lnTo>
                <a:lnTo>
                  <a:pt x="499147" y="0"/>
                </a:lnTo>
                <a:close/>
              </a:path>
              <a:path w="1266190" h="244475">
                <a:moveTo>
                  <a:pt x="514000" y="68898"/>
                </a:moveTo>
                <a:lnTo>
                  <a:pt x="470697" y="68898"/>
                </a:lnTo>
                <a:lnTo>
                  <a:pt x="470697" y="233567"/>
                </a:lnTo>
                <a:lnTo>
                  <a:pt x="514000" y="233567"/>
                </a:lnTo>
                <a:lnTo>
                  <a:pt x="514000" y="68898"/>
                </a:lnTo>
                <a:close/>
              </a:path>
              <a:path w="1266190" h="244475">
                <a:moveTo>
                  <a:pt x="315114" y="68898"/>
                </a:moveTo>
                <a:lnTo>
                  <a:pt x="271804" y="68898"/>
                </a:lnTo>
                <a:lnTo>
                  <a:pt x="271869" y="172177"/>
                </a:lnTo>
                <a:lnTo>
                  <a:pt x="284671" y="212159"/>
                </a:lnTo>
                <a:lnTo>
                  <a:pt x="318982" y="234678"/>
                </a:lnTo>
                <a:lnTo>
                  <a:pt x="336915" y="236733"/>
                </a:lnTo>
                <a:lnTo>
                  <a:pt x="350133" y="235706"/>
                </a:lnTo>
                <a:lnTo>
                  <a:pt x="362282" y="232625"/>
                </a:lnTo>
                <a:lnTo>
                  <a:pt x="373365" y="227489"/>
                </a:lnTo>
                <a:lnTo>
                  <a:pt x="383384" y="220297"/>
                </a:lnTo>
                <a:lnTo>
                  <a:pt x="426680" y="220297"/>
                </a:lnTo>
                <a:lnTo>
                  <a:pt x="426680" y="199436"/>
                </a:lnTo>
                <a:lnTo>
                  <a:pt x="349564" y="199436"/>
                </a:lnTo>
                <a:lnTo>
                  <a:pt x="342056" y="198844"/>
                </a:lnTo>
                <a:lnTo>
                  <a:pt x="315114" y="164669"/>
                </a:lnTo>
                <a:lnTo>
                  <a:pt x="315114" y="68898"/>
                </a:lnTo>
                <a:close/>
              </a:path>
              <a:path w="1266190" h="244475">
                <a:moveTo>
                  <a:pt x="426680" y="220297"/>
                </a:moveTo>
                <a:lnTo>
                  <a:pt x="383384" y="220297"/>
                </a:lnTo>
                <a:lnTo>
                  <a:pt x="383384" y="233575"/>
                </a:lnTo>
                <a:lnTo>
                  <a:pt x="426680" y="233575"/>
                </a:lnTo>
                <a:lnTo>
                  <a:pt x="426680" y="220297"/>
                </a:lnTo>
                <a:close/>
              </a:path>
              <a:path w="1266190" h="244475">
                <a:moveTo>
                  <a:pt x="426680" y="68898"/>
                </a:moveTo>
                <a:lnTo>
                  <a:pt x="383384" y="68898"/>
                </a:lnTo>
                <a:lnTo>
                  <a:pt x="383384" y="183000"/>
                </a:lnTo>
                <a:lnTo>
                  <a:pt x="379589" y="188271"/>
                </a:lnTo>
                <a:lnTo>
                  <a:pt x="374741" y="192377"/>
                </a:lnTo>
                <a:lnTo>
                  <a:pt x="368841" y="195331"/>
                </a:lnTo>
                <a:lnTo>
                  <a:pt x="363152" y="198066"/>
                </a:lnTo>
                <a:lnTo>
                  <a:pt x="356729" y="199436"/>
                </a:lnTo>
                <a:lnTo>
                  <a:pt x="426680" y="199436"/>
                </a:lnTo>
                <a:lnTo>
                  <a:pt x="426680" y="68898"/>
                </a:lnTo>
                <a:close/>
              </a:path>
              <a:path w="1266190" h="244475">
                <a:moveTo>
                  <a:pt x="218438" y="225985"/>
                </a:moveTo>
                <a:lnTo>
                  <a:pt x="167510" y="225985"/>
                </a:lnTo>
                <a:lnTo>
                  <a:pt x="182371" y="244316"/>
                </a:lnTo>
                <a:lnTo>
                  <a:pt x="222508" y="231045"/>
                </a:lnTo>
                <a:lnTo>
                  <a:pt x="218438" y="225985"/>
                </a:lnTo>
                <a:close/>
              </a:path>
              <a:path w="1266190" h="244475">
                <a:moveTo>
                  <a:pt x="116942" y="8847"/>
                </a:moveTo>
                <a:lnTo>
                  <a:pt x="71109" y="17694"/>
                </a:lnTo>
                <a:lnTo>
                  <a:pt x="33813" y="42031"/>
                </a:lnTo>
                <a:lnTo>
                  <a:pt x="8847" y="78381"/>
                </a:lnTo>
                <a:lnTo>
                  <a:pt x="0" y="122949"/>
                </a:lnTo>
                <a:lnTo>
                  <a:pt x="552" y="134761"/>
                </a:lnTo>
                <a:lnTo>
                  <a:pt x="13846" y="177804"/>
                </a:lnTo>
                <a:lnTo>
                  <a:pt x="42190" y="211506"/>
                </a:lnTo>
                <a:lnTo>
                  <a:pt x="81916" y="232247"/>
                </a:lnTo>
                <a:lnTo>
                  <a:pt x="116942" y="237044"/>
                </a:lnTo>
                <a:lnTo>
                  <a:pt x="123816" y="236847"/>
                </a:lnTo>
                <a:lnTo>
                  <a:pt x="167510" y="225985"/>
                </a:lnTo>
                <a:lnTo>
                  <a:pt x="218438" y="225985"/>
                </a:lnTo>
                <a:lnTo>
                  <a:pt x="200383" y="203542"/>
                </a:lnTo>
                <a:lnTo>
                  <a:pt x="207712" y="195483"/>
                </a:lnTo>
                <a:lnTo>
                  <a:pt x="208064" y="195013"/>
                </a:lnTo>
                <a:lnTo>
                  <a:pt x="116942" y="195013"/>
                </a:lnTo>
                <a:lnTo>
                  <a:pt x="109631" y="194676"/>
                </a:lnTo>
                <a:lnTo>
                  <a:pt x="71940" y="178970"/>
                </a:lnTo>
                <a:lnTo>
                  <a:pt x="50113" y="144637"/>
                </a:lnTo>
                <a:lnTo>
                  <a:pt x="47090" y="122949"/>
                </a:lnTo>
                <a:lnTo>
                  <a:pt x="47427" y="115364"/>
                </a:lnTo>
                <a:lnTo>
                  <a:pt x="62657" y="76722"/>
                </a:lnTo>
                <a:lnTo>
                  <a:pt x="95725" y="54084"/>
                </a:lnTo>
                <a:lnTo>
                  <a:pt x="116942" y="50885"/>
                </a:lnTo>
                <a:lnTo>
                  <a:pt x="208263" y="50885"/>
                </a:lnTo>
                <a:lnTo>
                  <a:pt x="207672" y="50113"/>
                </a:lnTo>
                <a:lnTo>
                  <a:pt x="173163" y="22415"/>
                </a:lnTo>
                <a:lnTo>
                  <a:pt x="129052" y="9399"/>
                </a:lnTo>
                <a:lnTo>
                  <a:pt x="116942" y="8847"/>
                </a:lnTo>
                <a:close/>
              </a:path>
              <a:path w="1266190" h="244475">
                <a:moveTo>
                  <a:pt x="155504" y="147604"/>
                </a:moveTo>
                <a:lnTo>
                  <a:pt x="115678" y="160875"/>
                </a:lnTo>
                <a:lnTo>
                  <a:pt x="139379" y="190589"/>
                </a:lnTo>
                <a:lnTo>
                  <a:pt x="136008" y="192059"/>
                </a:lnTo>
                <a:lnTo>
                  <a:pt x="132432" y="193218"/>
                </a:lnTo>
                <a:lnTo>
                  <a:pt x="128630" y="194066"/>
                </a:lnTo>
                <a:lnTo>
                  <a:pt x="125055" y="194695"/>
                </a:lnTo>
                <a:lnTo>
                  <a:pt x="121154" y="195013"/>
                </a:lnTo>
                <a:lnTo>
                  <a:pt x="208064" y="195013"/>
                </a:lnTo>
                <a:lnTo>
                  <a:pt x="214211" y="186793"/>
                </a:lnTo>
                <a:lnTo>
                  <a:pt x="219880" y="177469"/>
                </a:lnTo>
                <a:lnTo>
                  <a:pt x="224566" y="167828"/>
                </a:lnTo>
                <a:lnTo>
                  <a:pt x="171934" y="167828"/>
                </a:lnTo>
                <a:lnTo>
                  <a:pt x="155504" y="147604"/>
                </a:lnTo>
                <a:close/>
              </a:path>
              <a:path w="1266190" h="244475">
                <a:moveTo>
                  <a:pt x="208263" y="50885"/>
                </a:moveTo>
                <a:lnTo>
                  <a:pt x="116942" y="50885"/>
                </a:lnTo>
                <a:lnTo>
                  <a:pt x="124369" y="51240"/>
                </a:lnTo>
                <a:lnTo>
                  <a:pt x="131480" y="52306"/>
                </a:lnTo>
                <a:lnTo>
                  <a:pt x="166881" y="71745"/>
                </a:lnTo>
                <a:lnTo>
                  <a:pt x="185767" y="108093"/>
                </a:lnTo>
                <a:lnTo>
                  <a:pt x="187112" y="122949"/>
                </a:lnTo>
                <a:lnTo>
                  <a:pt x="187112" y="131584"/>
                </a:lnTo>
                <a:lnTo>
                  <a:pt x="185742" y="139696"/>
                </a:lnTo>
                <a:lnTo>
                  <a:pt x="182894" y="147604"/>
                </a:lnTo>
                <a:lnTo>
                  <a:pt x="180470" y="154868"/>
                </a:lnTo>
                <a:lnTo>
                  <a:pt x="176788" y="161716"/>
                </a:lnTo>
                <a:lnTo>
                  <a:pt x="171934" y="167828"/>
                </a:lnTo>
                <a:lnTo>
                  <a:pt x="224566" y="167828"/>
                </a:lnTo>
                <a:lnTo>
                  <a:pt x="233885" y="122949"/>
                </a:lnTo>
                <a:lnTo>
                  <a:pt x="233333" y="111156"/>
                </a:lnTo>
                <a:lnTo>
                  <a:pt x="220158" y="68287"/>
                </a:lnTo>
                <a:lnTo>
                  <a:pt x="214370" y="58865"/>
                </a:lnTo>
                <a:lnTo>
                  <a:pt x="208263" y="50885"/>
                </a:lnTo>
                <a:close/>
              </a:path>
            </a:pathLst>
          </a:custGeom>
          <a:solidFill>
            <a:srgbClr val="EFF1F8">
              <a:alpha val="9999"/>
            </a:srgbClr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5" name="object 5"/>
          <p:cNvGrpSpPr/>
          <p:nvPr/>
        </p:nvGrpSpPr>
        <p:grpSpPr>
          <a:xfrm>
            <a:off x="10484426" y="6253521"/>
            <a:ext cx="1156424" cy="314900"/>
            <a:chOff x="17317332" y="10353051"/>
            <a:chExt cx="1914525" cy="521334"/>
          </a:xfrm>
        </p:grpSpPr>
        <p:sp>
          <p:nvSpPr>
            <p:cNvPr id="6" name="object 6"/>
            <p:cNvSpPr/>
            <p:nvPr/>
          </p:nvSpPr>
          <p:spPr>
            <a:xfrm>
              <a:off x="17457850" y="10353051"/>
              <a:ext cx="511175" cy="513715"/>
            </a:xfrm>
            <a:custGeom>
              <a:avLst/>
              <a:gdLst/>
              <a:ahLst/>
              <a:cxnLst/>
              <a:rect l="l" t="t" r="r" b="b"/>
              <a:pathLst>
                <a:path w="511175" h="513715">
                  <a:moveTo>
                    <a:pt x="255459" y="0"/>
                  </a:moveTo>
                  <a:lnTo>
                    <a:pt x="209539" y="4137"/>
                  </a:lnTo>
                  <a:lnTo>
                    <a:pt x="166320" y="16066"/>
                  </a:lnTo>
                  <a:lnTo>
                    <a:pt x="126523" y="35062"/>
                  </a:lnTo>
                  <a:lnTo>
                    <a:pt x="90869" y="60398"/>
                  </a:lnTo>
                  <a:lnTo>
                    <a:pt x="60080" y="91350"/>
                  </a:lnTo>
                  <a:lnTo>
                    <a:pt x="34877" y="127193"/>
                  </a:lnTo>
                  <a:lnTo>
                    <a:pt x="15981" y="167200"/>
                  </a:lnTo>
                  <a:lnTo>
                    <a:pt x="4115" y="210647"/>
                  </a:lnTo>
                  <a:lnTo>
                    <a:pt x="0" y="256809"/>
                  </a:lnTo>
                  <a:lnTo>
                    <a:pt x="4115" y="302970"/>
                  </a:lnTo>
                  <a:lnTo>
                    <a:pt x="15981" y="346417"/>
                  </a:lnTo>
                  <a:lnTo>
                    <a:pt x="34877" y="386424"/>
                  </a:lnTo>
                  <a:lnTo>
                    <a:pt x="60080" y="422265"/>
                  </a:lnTo>
                  <a:lnTo>
                    <a:pt x="90869" y="453216"/>
                  </a:lnTo>
                  <a:lnTo>
                    <a:pt x="126523" y="478551"/>
                  </a:lnTo>
                  <a:lnTo>
                    <a:pt x="166320" y="497546"/>
                  </a:lnTo>
                  <a:lnTo>
                    <a:pt x="209539" y="509474"/>
                  </a:lnTo>
                  <a:lnTo>
                    <a:pt x="255459" y="513612"/>
                  </a:lnTo>
                  <a:lnTo>
                    <a:pt x="285605" y="511843"/>
                  </a:lnTo>
                  <a:lnTo>
                    <a:pt x="314715" y="506669"/>
                  </a:lnTo>
                  <a:lnTo>
                    <a:pt x="342591" y="498288"/>
                  </a:lnTo>
                  <a:lnTo>
                    <a:pt x="369032" y="486900"/>
                  </a:lnTo>
                  <a:lnTo>
                    <a:pt x="362859" y="476859"/>
                  </a:lnTo>
                  <a:lnTo>
                    <a:pt x="358258" y="465877"/>
                  </a:lnTo>
                  <a:lnTo>
                    <a:pt x="355383" y="454108"/>
                  </a:lnTo>
                  <a:lnTo>
                    <a:pt x="354390" y="441710"/>
                  </a:lnTo>
                  <a:lnTo>
                    <a:pt x="360444" y="411719"/>
                  </a:lnTo>
                  <a:lnTo>
                    <a:pt x="376955" y="387230"/>
                  </a:lnTo>
                  <a:lnTo>
                    <a:pt x="378331" y="386302"/>
                  </a:lnTo>
                  <a:lnTo>
                    <a:pt x="255459" y="386302"/>
                  </a:lnTo>
                  <a:lnTo>
                    <a:pt x="205842" y="376215"/>
                  </a:lnTo>
                  <a:lnTo>
                    <a:pt x="165078" y="348611"/>
                  </a:lnTo>
                  <a:lnTo>
                    <a:pt x="137468" y="307480"/>
                  </a:lnTo>
                  <a:lnTo>
                    <a:pt x="127309" y="256809"/>
                  </a:lnTo>
                  <a:lnTo>
                    <a:pt x="137468" y="206134"/>
                  </a:lnTo>
                  <a:lnTo>
                    <a:pt x="165078" y="165001"/>
                  </a:lnTo>
                  <a:lnTo>
                    <a:pt x="205842" y="137396"/>
                  </a:lnTo>
                  <a:lnTo>
                    <a:pt x="255459" y="127309"/>
                  </a:lnTo>
                  <a:lnTo>
                    <a:pt x="476097" y="127309"/>
                  </a:lnTo>
                  <a:lnTo>
                    <a:pt x="450839" y="91350"/>
                  </a:lnTo>
                  <a:lnTo>
                    <a:pt x="420050" y="60398"/>
                  </a:lnTo>
                  <a:lnTo>
                    <a:pt x="384396" y="35062"/>
                  </a:lnTo>
                  <a:lnTo>
                    <a:pt x="344599" y="16066"/>
                  </a:lnTo>
                  <a:lnTo>
                    <a:pt x="301379" y="4137"/>
                  </a:lnTo>
                  <a:lnTo>
                    <a:pt x="255459" y="0"/>
                  </a:lnTo>
                  <a:close/>
                </a:path>
                <a:path w="511175" h="513715">
                  <a:moveTo>
                    <a:pt x="476097" y="127309"/>
                  </a:moveTo>
                  <a:lnTo>
                    <a:pt x="255459" y="127309"/>
                  </a:lnTo>
                  <a:lnTo>
                    <a:pt x="305077" y="137396"/>
                  </a:lnTo>
                  <a:lnTo>
                    <a:pt x="345840" y="165001"/>
                  </a:lnTo>
                  <a:lnTo>
                    <a:pt x="373451" y="206134"/>
                  </a:lnTo>
                  <a:lnTo>
                    <a:pt x="383610" y="256809"/>
                  </a:lnTo>
                  <a:lnTo>
                    <a:pt x="373451" y="307480"/>
                  </a:lnTo>
                  <a:lnTo>
                    <a:pt x="345840" y="348611"/>
                  </a:lnTo>
                  <a:lnTo>
                    <a:pt x="305077" y="376215"/>
                  </a:lnTo>
                  <a:lnTo>
                    <a:pt x="255459" y="386302"/>
                  </a:lnTo>
                  <a:lnTo>
                    <a:pt x="378331" y="386302"/>
                  </a:lnTo>
                  <a:lnTo>
                    <a:pt x="401445" y="370719"/>
                  </a:lnTo>
                  <a:lnTo>
                    <a:pt x="431436" y="364665"/>
                  </a:lnTo>
                  <a:lnTo>
                    <a:pt x="486836" y="364665"/>
                  </a:lnTo>
                  <a:lnTo>
                    <a:pt x="492591" y="352505"/>
                  </a:lnTo>
                  <a:lnTo>
                    <a:pt x="502597" y="322067"/>
                  </a:lnTo>
                  <a:lnTo>
                    <a:pt x="508794" y="290080"/>
                  </a:lnTo>
                  <a:lnTo>
                    <a:pt x="510919" y="256809"/>
                  </a:lnTo>
                  <a:lnTo>
                    <a:pt x="506804" y="210647"/>
                  </a:lnTo>
                  <a:lnTo>
                    <a:pt x="494937" y="167200"/>
                  </a:lnTo>
                  <a:lnTo>
                    <a:pt x="476097" y="127309"/>
                  </a:lnTo>
                  <a:close/>
                </a:path>
                <a:path w="511175" h="513715">
                  <a:moveTo>
                    <a:pt x="486836" y="364665"/>
                  </a:moveTo>
                  <a:lnTo>
                    <a:pt x="431436" y="364665"/>
                  </a:lnTo>
                  <a:lnTo>
                    <a:pt x="444612" y="365787"/>
                  </a:lnTo>
                  <a:lnTo>
                    <a:pt x="457062" y="369031"/>
                  </a:lnTo>
                  <a:lnTo>
                    <a:pt x="468601" y="374207"/>
                  </a:lnTo>
                  <a:lnTo>
                    <a:pt x="479042" y="381129"/>
                  </a:lnTo>
                  <a:lnTo>
                    <a:pt x="486836" y="364665"/>
                  </a:lnTo>
                  <a:close/>
                </a:path>
              </a:pathLst>
            </a:custGeom>
            <a:solidFill>
              <a:srgbClr val="EFF1F8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27647" y="10733125"/>
              <a:ext cx="127733" cy="12840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7317327" y="10360235"/>
              <a:ext cx="1914525" cy="513715"/>
            </a:xfrm>
            <a:custGeom>
              <a:avLst/>
              <a:gdLst/>
              <a:ahLst/>
              <a:cxnLst/>
              <a:rect l="l" t="t" r="r" b="b"/>
              <a:pathLst>
                <a:path w="1914525" h="513715">
                  <a:moveTo>
                    <a:pt x="510921" y="256806"/>
                  </a:moveTo>
                  <a:lnTo>
                    <a:pt x="506806" y="210654"/>
                  </a:lnTo>
                  <a:lnTo>
                    <a:pt x="494931" y="167195"/>
                  </a:lnTo>
                  <a:lnTo>
                    <a:pt x="476097" y="127304"/>
                  </a:lnTo>
                  <a:lnTo>
                    <a:pt x="450837" y="91351"/>
                  </a:lnTo>
                  <a:lnTo>
                    <a:pt x="420052" y="60401"/>
                  </a:lnTo>
                  <a:lnTo>
                    <a:pt x="384390" y="35064"/>
                  </a:lnTo>
                  <a:lnTo>
                    <a:pt x="383603" y="34696"/>
                  </a:lnTo>
                  <a:lnTo>
                    <a:pt x="383603" y="256806"/>
                  </a:lnTo>
                  <a:lnTo>
                    <a:pt x="373456" y="307479"/>
                  </a:lnTo>
                  <a:lnTo>
                    <a:pt x="345846" y="348615"/>
                  </a:lnTo>
                  <a:lnTo>
                    <a:pt x="305079" y="376212"/>
                  </a:lnTo>
                  <a:lnTo>
                    <a:pt x="255460" y="386308"/>
                  </a:lnTo>
                  <a:lnTo>
                    <a:pt x="205841" y="376212"/>
                  </a:lnTo>
                  <a:lnTo>
                    <a:pt x="165074" y="348615"/>
                  </a:lnTo>
                  <a:lnTo>
                    <a:pt x="137464" y="307479"/>
                  </a:lnTo>
                  <a:lnTo>
                    <a:pt x="127304" y="256806"/>
                  </a:lnTo>
                  <a:lnTo>
                    <a:pt x="137464" y="206133"/>
                  </a:lnTo>
                  <a:lnTo>
                    <a:pt x="165074" y="164998"/>
                  </a:lnTo>
                  <a:lnTo>
                    <a:pt x="205841" y="137401"/>
                  </a:lnTo>
                  <a:lnTo>
                    <a:pt x="255460" y="127304"/>
                  </a:lnTo>
                  <a:lnTo>
                    <a:pt x="305079" y="137401"/>
                  </a:lnTo>
                  <a:lnTo>
                    <a:pt x="345846" y="164998"/>
                  </a:lnTo>
                  <a:lnTo>
                    <a:pt x="373456" y="206133"/>
                  </a:lnTo>
                  <a:lnTo>
                    <a:pt x="383603" y="256806"/>
                  </a:lnTo>
                  <a:lnTo>
                    <a:pt x="383603" y="34696"/>
                  </a:lnTo>
                  <a:lnTo>
                    <a:pt x="344601" y="16065"/>
                  </a:lnTo>
                  <a:lnTo>
                    <a:pt x="301383" y="4140"/>
                  </a:lnTo>
                  <a:lnTo>
                    <a:pt x="255460" y="0"/>
                  </a:lnTo>
                  <a:lnTo>
                    <a:pt x="209537" y="4140"/>
                  </a:lnTo>
                  <a:lnTo>
                    <a:pt x="166319" y="16065"/>
                  </a:lnTo>
                  <a:lnTo>
                    <a:pt x="126517" y="35064"/>
                  </a:lnTo>
                  <a:lnTo>
                    <a:pt x="90868" y="60401"/>
                  </a:lnTo>
                  <a:lnTo>
                    <a:pt x="60083" y="91351"/>
                  </a:lnTo>
                  <a:lnTo>
                    <a:pt x="34874" y="127190"/>
                  </a:lnTo>
                  <a:lnTo>
                    <a:pt x="15976" y="167195"/>
                  </a:lnTo>
                  <a:lnTo>
                    <a:pt x="4114" y="210654"/>
                  </a:lnTo>
                  <a:lnTo>
                    <a:pt x="0" y="256806"/>
                  </a:lnTo>
                  <a:lnTo>
                    <a:pt x="4114" y="302971"/>
                  </a:lnTo>
                  <a:lnTo>
                    <a:pt x="15976" y="346417"/>
                  </a:lnTo>
                  <a:lnTo>
                    <a:pt x="34874" y="386422"/>
                  </a:lnTo>
                  <a:lnTo>
                    <a:pt x="60083" y="422262"/>
                  </a:lnTo>
                  <a:lnTo>
                    <a:pt x="90868" y="453212"/>
                  </a:lnTo>
                  <a:lnTo>
                    <a:pt x="126517" y="478548"/>
                  </a:lnTo>
                  <a:lnTo>
                    <a:pt x="166319" y="497547"/>
                  </a:lnTo>
                  <a:lnTo>
                    <a:pt x="209537" y="509473"/>
                  </a:lnTo>
                  <a:lnTo>
                    <a:pt x="255460" y="513613"/>
                  </a:lnTo>
                  <a:lnTo>
                    <a:pt x="285610" y="511848"/>
                  </a:lnTo>
                  <a:lnTo>
                    <a:pt x="314718" y="506666"/>
                  </a:lnTo>
                  <a:lnTo>
                    <a:pt x="342595" y="498284"/>
                  </a:lnTo>
                  <a:lnTo>
                    <a:pt x="369036" y="486905"/>
                  </a:lnTo>
                  <a:lnTo>
                    <a:pt x="362864" y="476859"/>
                  </a:lnTo>
                  <a:lnTo>
                    <a:pt x="358254" y="465874"/>
                  </a:lnTo>
                  <a:lnTo>
                    <a:pt x="355384" y="454113"/>
                  </a:lnTo>
                  <a:lnTo>
                    <a:pt x="354393" y="441706"/>
                  </a:lnTo>
                  <a:lnTo>
                    <a:pt x="360438" y="411721"/>
                  </a:lnTo>
                  <a:lnTo>
                    <a:pt x="376948" y="387235"/>
                  </a:lnTo>
                  <a:lnTo>
                    <a:pt x="378333" y="386308"/>
                  </a:lnTo>
                  <a:lnTo>
                    <a:pt x="401447" y="370725"/>
                  </a:lnTo>
                  <a:lnTo>
                    <a:pt x="431431" y="364667"/>
                  </a:lnTo>
                  <a:lnTo>
                    <a:pt x="444614" y="365785"/>
                  </a:lnTo>
                  <a:lnTo>
                    <a:pt x="457060" y="369036"/>
                  </a:lnTo>
                  <a:lnTo>
                    <a:pt x="468604" y="374205"/>
                  </a:lnTo>
                  <a:lnTo>
                    <a:pt x="479044" y="381127"/>
                  </a:lnTo>
                  <a:lnTo>
                    <a:pt x="486829" y="364667"/>
                  </a:lnTo>
                  <a:lnTo>
                    <a:pt x="492594" y="352501"/>
                  </a:lnTo>
                  <a:lnTo>
                    <a:pt x="502602" y="322072"/>
                  </a:lnTo>
                  <a:lnTo>
                    <a:pt x="508800" y="290080"/>
                  </a:lnTo>
                  <a:lnTo>
                    <a:pt x="510921" y="256806"/>
                  </a:lnTo>
                  <a:close/>
                </a:path>
                <a:path w="1914525" h="513715">
                  <a:moveTo>
                    <a:pt x="882332" y="256882"/>
                  </a:moveTo>
                  <a:lnTo>
                    <a:pt x="873480" y="212305"/>
                  </a:lnTo>
                  <a:lnTo>
                    <a:pt x="856703" y="184810"/>
                  </a:lnTo>
                  <a:lnTo>
                    <a:pt x="856119" y="184035"/>
                  </a:lnTo>
                  <a:lnTo>
                    <a:pt x="848512" y="175958"/>
                  </a:lnTo>
                  <a:lnTo>
                    <a:pt x="840244" y="168516"/>
                  </a:lnTo>
                  <a:lnTo>
                    <a:pt x="835558" y="165100"/>
                  </a:lnTo>
                  <a:lnTo>
                    <a:pt x="835558" y="256882"/>
                  </a:lnTo>
                  <a:lnTo>
                    <a:pt x="835558" y="265506"/>
                  </a:lnTo>
                  <a:lnTo>
                    <a:pt x="834186" y="273621"/>
                  </a:lnTo>
                  <a:lnTo>
                    <a:pt x="831329" y="281533"/>
                  </a:lnTo>
                  <a:lnTo>
                    <a:pt x="828916" y="288798"/>
                  </a:lnTo>
                  <a:lnTo>
                    <a:pt x="825233" y="295643"/>
                  </a:lnTo>
                  <a:lnTo>
                    <a:pt x="820369" y="301752"/>
                  </a:lnTo>
                  <a:lnTo>
                    <a:pt x="803948" y="281533"/>
                  </a:lnTo>
                  <a:lnTo>
                    <a:pt x="764120" y="294805"/>
                  </a:lnTo>
                  <a:lnTo>
                    <a:pt x="769594" y="328942"/>
                  </a:lnTo>
                  <a:lnTo>
                    <a:pt x="765378" y="328942"/>
                  </a:lnTo>
                  <a:lnTo>
                    <a:pt x="725716" y="316928"/>
                  </a:lnTo>
                  <a:lnTo>
                    <a:pt x="700900" y="285318"/>
                  </a:lnTo>
                  <a:lnTo>
                    <a:pt x="695528" y="256882"/>
                  </a:lnTo>
                  <a:lnTo>
                    <a:pt x="695871" y="249288"/>
                  </a:lnTo>
                  <a:lnTo>
                    <a:pt x="711098" y="210654"/>
                  </a:lnTo>
                  <a:lnTo>
                    <a:pt x="744169" y="188010"/>
                  </a:lnTo>
                  <a:lnTo>
                    <a:pt x="765378" y="184810"/>
                  </a:lnTo>
                  <a:lnTo>
                    <a:pt x="772807" y="185166"/>
                  </a:lnTo>
                  <a:lnTo>
                    <a:pt x="810387" y="201053"/>
                  </a:lnTo>
                  <a:lnTo>
                    <a:pt x="832523" y="235064"/>
                  </a:lnTo>
                  <a:lnTo>
                    <a:pt x="835558" y="256882"/>
                  </a:lnTo>
                  <a:lnTo>
                    <a:pt x="835558" y="165100"/>
                  </a:lnTo>
                  <a:lnTo>
                    <a:pt x="800404" y="147751"/>
                  </a:lnTo>
                  <a:lnTo>
                    <a:pt x="765378" y="142773"/>
                  </a:lnTo>
                  <a:lnTo>
                    <a:pt x="753275" y="143332"/>
                  </a:lnTo>
                  <a:lnTo>
                    <a:pt x="709282" y="156337"/>
                  </a:lnTo>
                  <a:lnTo>
                    <a:pt x="674776" y="184035"/>
                  </a:lnTo>
                  <a:lnTo>
                    <a:pt x="653415" y="222796"/>
                  </a:lnTo>
                  <a:lnTo>
                    <a:pt x="648436" y="256882"/>
                  </a:lnTo>
                  <a:lnTo>
                    <a:pt x="648995" y="268693"/>
                  </a:lnTo>
                  <a:lnTo>
                    <a:pt x="662292" y="311734"/>
                  </a:lnTo>
                  <a:lnTo>
                    <a:pt x="690626" y="345440"/>
                  </a:lnTo>
                  <a:lnTo>
                    <a:pt x="730351" y="366179"/>
                  </a:lnTo>
                  <a:lnTo>
                    <a:pt x="765378" y="370967"/>
                  </a:lnTo>
                  <a:lnTo>
                    <a:pt x="772261" y="370776"/>
                  </a:lnTo>
                  <a:lnTo>
                    <a:pt x="815949" y="359918"/>
                  </a:lnTo>
                  <a:lnTo>
                    <a:pt x="830808" y="378244"/>
                  </a:lnTo>
                  <a:lnTo>
                    <a:pt x="870953" y="364972"/>
                  </a:lnTo>
                  <a:lnTo>
                    <a:pt x="866876" y="359918"/>
                  </a:lnTo>
                  <a:lnTo>
                    <a:pt x="848829" y="337464"/>
                  </a:lnTo>
                  <a:lnTo>
                    <a:pt x="856157" y="329412"/>
                  </a:lnTo>
                  <a:lnTo>
                    <a:pt x="856500" y="328942"/>
                  </a:lnTo>
                  <a:lnTo>
                    <a:pt x="862647" y="320725"/>
                  </a:lnTo>
                  <a:lnTo>
                    <a:pt x="880033" y="279869"/>
                  </a:lnTo>
                  <a:lnTo>
                    <a:pt x="881748" y="268554"/>
                  </a:lnTo>
                  <a:lnTo>
                    <a:pt x="882332" y="256882"/>
                  </a:lnTo>
                  <a:close/>
                </a:path>
                <a:path w="1914525" h="513715">
                  <a:moveTo>
                    <a:pt x="1075118" y="202831"/>
                  </a:moveTo>
                  <a:lnTo>
                    <a:pt x="1031824" y="202831"/>
                  </a:lnTo>
                  <a:lnTo>
                    <a:pt x="1031824" y="316928"/>
                  </a:lnTo>
                  <a:lnTo>
                    <a:pt x="1028026" y="322199"/>
                  </a:lnTo>
                  <a:lnTo>
                    <a:pt x="1023188" y="326301"/>
                  </a:lnTo>
                  <a:lnTo>
                    <a:pt x="1017282" y="329260"/>
                  </a:lnTo>
                  <a:lnTo>
                    <a:pt x="1011593" y="331990"/>
                  </a:lnTo>
                  <a:lnTo>
                    <a:pt x="1005166" y="333362"/>
                  </a:lnTo>
                  <a:lnTo>
                    <a:pt x="998004" y="333362"/>
                  </a:lnTo>
                  <a:lnTo>
                    <a:pt x="965847" y="312826"/>
                  </a:lnTo>
                  <a:lnTo>
                    <a:pt x="963561" y="298602"/>
                  </a:lnTo>
                  <a:lnTo>
                    <a:pt x="963561" y="202831"/>
                  </a:lnTo>
                  <a:lnTo>
                    <a:pt x="920254" y="202831"/>
                  </a:lnTo>
                  <a:lnTo>
                    <a:pt x="920318" y="306108"/>
                  </a:lnTo>
                  <a:lnTo>
                    <a:pt x="933107" y="346087"/>
                  </a:lnTo>
                  <a:lnTo>
                    <a:pt x="967422" y="368604"/>
                  </a:lnTo>
                  <a:lnTo>
                    <a:pt x="985354" y="370662"/>
                  </a:lnTo>
                  <a:lnTo>
                    <a:pt x="998575" y="369633"/>
                  </a:lnTo>
                  <a:lnTo>
                    <a:pt x="1010729" y="366547"/>
                  </a:lnTo>
                  <a:lnTo>
                    <a:pt x="1021803" y="361416"/>
                  </a:lnTo>
                  <a:lnTo>
                    <a:pt x="1031824" y="354228"/>
                  </a:lnTo>
                  <a:lnTo>
                    <a:pt x="1031824" y="367499"/>
                  </a:lnTo>
                  <a:lnTo>
                    <a:pt x="1075118" y="367499"/>
                  </a:lnTo>
                  <a:lnTo>
                    <a:pt x="1075118" y="354228"/>
                  </a:lnTo>
                  <a:lnTo>
                    <a:pt x="1075118" y="333362"/>
                  </a:lnTo>
                  <a:lnTo>
                    <a:pt x="1075118" y="202831"/>
                  </a:lnTo>
                  <a:close/>
                </a:path>
                <a:path w="1914525" h="513715">
                  <a:moveTo>
                    <a:pt x="1162443" y="202831"/>
                  </a:moveTo>
                  <a:lnTo>
                    <a:pt x="1119136" y="202831"/>
                  </a:lnTo>
                  <a:lnTo>
                    <a:pt x="1119136" y="367499"/>
                  </a:lnTo>
                  <a:lnTo>
                    <a:pt x="1162443" y="367499"/>
                  </a:lnTo>
                  <a:lnTo>
                    <a:pt x="1162443" y="202831"/>
                  </a:lnTo>
                  <a:close/>
                </a:path>
                <a:path w="1914525" h="513715">
                  <a:moveTo>
                    <a:pt x="1165288" y="151625"/>
                  </a:moveTo>
                  <a:lnTo>
                    <a:pt x="1162862" y="145821"/>
                  </a:lnTo>
                  <a:lnTo>
                    <a:pt x="1158024" y="141185"/>
                  </a:lnTo>
                  <a:lnTo>
                    <a:pt x="1153388" y="136347"/>
                  </a:lnTo>
                  <a:lnTo>
                    <a:pt x="1147584" y="133921"/>
                  </a:lnTo>
                  <a:lnTo>
                    <a:pt x="1133894" y="133921"/>
                  </a:lnTo>
                  <a:lnTo>
                    <a:pt x="1128102" y="136347"/>
                  </a:lnTo>
                  <a:lnTo>
                    <a:pt x="1123251" y="141185"/>
                  </a:lnTo>
                  <a:lnTo>
                    <a:pt x="1118400" y="145821"/>
                  </a:lnTo>
                  <a:lnTo>
                    <a:pt x="1115987" y="151625"/>
                  </a:lnTo>
                  <a:lnTo>
                    <a:pt x="1115987" y="165328"/>
                  </a:lnTo>
                  <a:lnTo>
                    <a:pt x="1118400" y="171119"/>
                  </a:lnTo>
                  <a:lnTo>
                    <a:pt x="1128102" y="180809"/>
                  </a:lnTo>
                  <a:lnTo>
                    <a:pt x="1133894" y="183235"/>
                  </a:lnTo>
                  <a:lnTo>
                    <a:pt x="1147584" y="183235"/>
                  </a:lnTo>
                  <a:lnTo>
                    <a:pt x="1153388" y="180809"/>
                  </a:lnTo>
                  <a:lnTo>
                    <a:pt x="1158024" y="175958"/>
                  </a:lnTo>
                  <a:lnTo>
                    <a:pt x="1162862" y="171119"/>
                  </a:lnTo>
                  <a:lnTo>
                    <a:pt x="1165288" y="165328"/>
                  </a:lnTo>
                  <a:lnTo>
                    <a:pt x="1165288" y="151625"/>
                  </a:lnTo>
                  <a:close/>
                </a:path>
                <a:path w="1914525" h="513715">
                  <a:moveTo>
                    <a:pt x="1361135" y="367499"/>
                  </a:moveTo>
                  <a:lnTo>
                    <a:pt x="1361071" y="264109"/>
                  </a:lnTo>
                  <a:lnTo>
                    <a:pt x="1355610" y="236969"/>
                  </a:lnTo>
                  <a:lnTo>
                    <a:pt x="1352918" y="231279"/>
                  </a:lnTo>
                  <a:lnTo>
                    <a:pt x="1322273" y="204470"/>
                  </a:lnTo>
                  <a:lnTo>
                    <a:pt x="1296022" y="199669"/>
                  </a:lnTo>
                  <a:lnTo>
                    <a:pt x="1282827" y="200710"/>
                  </a:lnTo>
                  <a:lnTo>
                    <a:pt x="1270749" y="203860"/>
                  </a:lnTo>
                  <a:lnTo>
                    <a:pt x="1259763" y="209092"/>
                  </a:lnTo>
                  <a:lnTo>
                    <a:pt x="1249883" y="216420"/>
                  </a:lnTo>
                  <a:lnTo>
                    <a:pt x="1249883" y="202831"/>
                  </a:lnTo>
                  <a:lnTo>
                    <a:pt x="1206576" y="202831"/>
                  </a:lnTo>
                  <a:lnTo>
                    <a:pt x="1206576" y="367499"/>
                  </a:lnTo>
                  <a:lnTo>
                    <a:pt x="1249883" y="367499"/>
                  </a:lnTo>
                  <a:lnTo>
                    <a:pt x="1249883" y="253403"/>
                  </a:lnTo>
                  <a:lnTo>
                    <a:pt x="1253680" y="248132"/>
                  </a:lnTo>
                  <a:lnTo>
                    <a:pt x="1258417" y="244132"/>
                  </a:lnTo>
                  <a:lnTo>
                    <a:pt x="1264107" y="241388"/>
                  </a:lnTo>
                  <a:lnTo>
                    <a:pt x="1269796" y="238442"/>
                  </a:lnTo>
                  <a:lnTo>
                    <a:pt x="1276324" y="236969"/>
                  </a:lnTo>
                  <a:lnTo>
                    <a:pt x="1283703" y="236969"/>
                  </a:lnTo>
                  <a:lnTo>
                    <a:pt x="1317269" y="264109"/>
                  </a:lnTo>
                  <a:lnTo>
                    <a:pt x="1317840" y="271729"/>
                  </a:lnTo>
                  <a:lnTo>
                    <a:pt x="1317840" y="367499"/>
                  </a:lnTo>
                  <a:lnTo>
                    <a:pt x="1361135" y="367499"/>
                  </a:lnTo>
                  <a:close/>
                </a:path>
                <a:path w="1914525" h="513715">
                  <a:moveTo>
                    <a:pt x="1551178" y="229057"/>
                  </a:moveTo>
                  <a:lnTo>
                    <a:pt x="1511236" y="203936"/>
                  </a:lnTo>
                  <a:lnTo>
                    <a:pt x="1482915" y="199669"/>
                  </a:lnTo>
                  <a:lnTo>
                    <a:pt x="1471041" y="200380"/>
                  </a:lnTo>
                  <a:lnTo>
                    <a:pt x="1429689" y="217233"/>
                  </a:lnTo>
                  <a:lnTo>
                    <a:pt x="1403032" y="251663"/>
                  </a:lnTo>
                  <a:lnTo>
                    <a:pt x="1396619" y="285318"/>
                  </a:lnTo>
                  <a:lnTo>
                    <a:pt x="1397330" y="297053"/>
                  </a:lnTo>
                  <a:lnTo>
                    <a:pt x="1414208" y="338086"/>
                  </a:lnTo>
                  <a:lnTo>
                    <a:pt x="1449070" y="364439"/>
                  </a:lnTo>
                  <a:lnTo>
                    <a:pt x="1482915" y="370662"/>
                  </a:lnTo>
                  <a:lnTo>
                    <a:pt x="1492313" y="370192"/>
                  </a:lnTo>
                  <a:lnTo>
                    <a:pt x="1536014" y="353745"/>
                  </a:lnTo>
                  <a:lnTo>
                    <a:pt x="1541487" y="332740"/>
                  </a:lnTo>
                  <a:lnTo>
                    <a:pt x="1524000" y="314401"/>
                  </a:lnTo>
                  <a:lnTo>
                    <a:pt x="1492186" y="332740"/>
                  </a:lnTo>
                  <a:lnTo>
                    <a:pt x="1476387" y="332740"/>
                  </a:lnTo>
                  <a:lnTo>
                    <a:pt x="1445298" y="309651"/>
                  </a:lnTo>
                  <a:lnTo>
                    <a:pt x="1439608" y="294170"/>
                  </a:lnTo>
                  <a:lnTo>
                    <a:pt x="1439608" y="276047"/>
                  </a:lnTo>
                  <a:lnTo>
                    <a:pt x="1461109" y="243598"/>
                  </a:lnTo>
                  <a:lnTo>
                    <a:pt x="1475435" y="237286"/>
                  </a:lnTo>
                  <a:lnTo>
                    <a:pt x="1491665" y="237286"/>
                  </a:lnTo>
                  <a:lnTo>
                    <a:pt x="1498815" y="238963"/>
                  </a:lnTo>
                  <a:lnTo>
                    <a:pt x="1505356" y="242328"/>
                  </a:lnTo>
                  <a:lnTo>
                    <a:pt x="1512100" y="245503"/>
                  </a:lnTo>
                  <a:lnTo>
                    <a:pt x="1518526" y="250444"/>
                  </a:lnTo>
                  <a:lnTo>
                    <a:pt x="1524635" y="257200"/>
                  </a:lnTo>
                  <a:lnTo>
                    <a:pt x="1543431" y="237286"/>
                  </a:lnTo>
                  <a:lnTo>
                    <a:pt x="1551178" y="229057"/>
                  </a:lnTo>
                  <a:close/>
                </a:path>
                <a:path w="1914525" h="513715">
                  <a:moveTo>
                    <a:pt x="1736318" y="202831"/>
                  </a:moveTo>
                  <a:lnTo>
                    <a:pt x="1693011" y="202831"/>
                  </a:lnTo>
                  <a:lnTo>
                    <a:pt x="1693011" y="316928"/>
                  </a:lnTo>
                  <a:lnTo>
                    <a:pt x="1689227" y="322199"/>
                  </a:lnTo>
                  <a:lnTo>
                    <a:pt x="1684375" y="326301"/>
                  </a:lnTo>
                  <a:lnTo>
                    <a:pt x="1678470" y="329260"/>
                  </a:lnTo>
                  <a:lnTo>
                    <a:pt x="1672793" y="331990"/>
                  </a:lnTo>
                  <a:lnTo>
                    <a:pt x="1666354" y="333362"/>
                  </a:lnTo>
                  <a:lnTo>
                    <a:pt x="1659191" y="333362"/>
                  </a:lnTo>
                  <a:lnTo>
                    <a:pt x="1627035" y="312826"/>
                  </a:lnTo>
                  <a:lnTo>
                    <a:pt x="1624749" y="298602"/>
                  </a:lnTo>
                  <a:lnTo>
                    <a:pt x="1624749" y="202831"/>
                  </a:lnTo>
                  <a:lnTo>
                    <a:pt x="1581442" y="202831"/>
                  </a:lnTo>
                  <a:lnTo>
                    <a:pt x="1581505" y="306108"/>
                  </a:lnTo>
                  <a:lnTo>
                    <a:pt x="1594294" y="346087"/>
                  </a:lnTo>
                  <a:lnTo>
                    <a:pt x="1628609" y="368604"/>
                  </a:lnTo>
                  <a:lnTo>
                    <a:pt x="1646555" y="370662"/>
                  </a:lnTo>
                  <a:lnTo>
                    <a:pt x="1659763" y="369633"/>
                  </a:lnTo>
                  <a:lnTo>
                    <a:pt x="1671916" y="366547"/>
                  </a:lnTo>
                  <a:lnTo>
                    <a:pt x="1683004" y="361416"/>
                  </a:lnTo>
                  <a:lnTo>
                    <a:pt x="1693011" y="354228"/>
                  </a:lnTo>
                  <a:lnTo>
                    <a:pt x="1693011" y="367499"/>
                  </a:lnTo>
                  <a:lnTo>
                    <a:pt x="1736318" y="367499"/>
                  </a:lnTo>
                  <a:lnTo>
                    <a:pt x="1736318" y="354228"/>
                  </a:lnTo>
                  <a:lnTo>
                    <a:pt x="1736318" y="333362"/>
                  </a:lnTo>
                  <a:lnTo>
                    <a:pt x="1736318" y="202831"/>
                  </a:lnTo>
                  <a:close/>
                </a:path>
                <a:path w="1914525" h="513715">
                  <a:moveTo>
                    <a:pt x="1914029" y="316293"/>
                  </a:moveTo>
                  <a:lnTo>
                    <a:pt x="1893862" y="279400"/>
                  </a:lnTo>
                  <a:lnTo>
                    <a:pt x="1832178" y="264464"/>
                  </a:lnTo>
                  <a:lnTo>
                    <a:pt x="1823948" y="263410"/>
                  </a:lnTo>
                  <a:lnTo>
                    <a:pt x="1818144" y="261620"/>
                  </a:lnTo>
                  <a:lnTo>
                    <a:pt x="1811413" y="256552"/>
                  </a:lnTo>
                  <a:lnTo>
                    <a:pt x="1809724" y="253085"/>
                  </a:lnTo>
                  <a:lnTo>
                    <a:pt x="1809724" y="243814"/>
                  </a:lnTo>
                  <a:lnTo>
                    <a:pt x="1812048" y="239915"/>
                  </a:lnTo>
                  <a:lnTo>
                    <a:pt x="1816684" y="236969"/>
                  </a:lnTo>
                  <a:lnTo>
                    <a:pt x="1821535" y="234010"/>
                  </a:lnTo>
                  <a:lnTo>
                    <a:pt x="1827847" y="232537"/>
                  </a:lnTo>
                  <a:lnTo>
                    <a:pt x="1844078" y="232537"/>
                  </a:lnTo>
                  <a:lnTo>
                    <a:pt x="1886534" y="248653"/>
                  </a:lnTo>
                  <a:lnTo>
                    <a:pt x="1898484" y="232537"/>
                  </a:lnTo>
                  <a:lnTo>
                    <a:pt x="1907400" y="220522"/>
                  </a:lnTo>
                  <a:lnTo>
                    <a:pt x="1899666" y="215646"/>
                  </a:lnTo>
                  <a:lnTo>
                    <a:pt x="1891665" y="211442"/>
                  </a:lnTo>
                  <a:lnTo>
                    <a:pt x="1848700" y="200304"/>
                  </a:lnTo>
                  <a:lnTo>
                    <a:pt x="1839760" y="199986"/>
                  </a:lnTo>
                  <a:lnTo>
                    <a:pt x="1829523" y="200393"/>
                  </a:lnTo>
                  <a:lnTo>
                    <a:pt x="1789582" y="214287"/>
                  </a:lnTo>
                  <a:lnTo>
                    <a:pt x="1771167" y="252133"/>
                  </a:lnTo>
                  <a:lnTo>
                    <a:pt x="1771954" y="261620"/>
                  </a:lnTo>
                  <a:lnTo>
                    <a:pt x="1799450" y="294335"/>
                  </a:lnTo>
                  <a:lnTo>
                    <a:pt x="1859876" y="305968"/>
                  </a:lnTo>
                  <a:lnTo>
                    <a:pt x="1865033" y="307759"/>
                  </a:lnTo>
                  <a:lnTo>
                    <a:pt x="1868208" y="310286"/>
                  </a:lnTo>
                  <a:lnTo>
                    <a:pt x="1871573" y="312826"/>
                  </a:lnTo>
                  <a:lnTo>
                    <a:pt x="1873262" y="316191"/>
                  </a:lnTo>
                  <a:lnTo>
                    <a:pt x="1873262" y="325678"/>
                  </a:lnTo>
                  <a:lnTo>
                    <a:pt x="1870316" y="329996"/>
                  </a:lnTo>
                  <a:lnTo>
                    <a:pt x="1864410" y="333362"/>
                  </a:lnTo>
                  <a:lnTo>
                    <a:pt x="1858708" y="336524"/>
                  </a:lnTo>
                  <a:lnTo>
                    <a:pt x="1851025" y="338112"/>
                  </a:lnTo>
                  <a:lnTo>
                    <a:pt x="1841334" y="338112"/>
                  </a:lnTo>
                  <a:lnTo>
                    <a:pt x="1801825" y="327444"/>
                  </a:lnTo>
                  <a:lnTo>
                    <a:pt x="1787918" y="319138"/>
                  </a:lnTo>
                  <a:lnTo>
                    <a:pt x="1766430" y="347903"/>
                  </a:lnTo>
                  <a:lnTo>
                    <a:pt x="1809788" y="367461"/>
                  </a:lnTo>
                  <a:lnTo>
                    <a:pt x="1841969" y="370662"/>
                  </a:lnTo>
                  <a:lnTo>
                    <a:pt x="1852104" y="370230"/>
                  </a:lnTo>
                  <a:lnTo>
                    <a:pt x="1893404" y="355257"/>
                  </a:lnTo>
                  <a:lnTo>
                    <a:pt x="1913432" y="323989"/>
                  </a:lnTo>
                  <a:lnTo>
                    <a:pt x="1914029" y="316293"/>
                  </a:lnTo>
                  <a:close/>
                </a:path>
              </a:pathLst>
            </a:custGeom>
            <a:solidFill>
              <a:srgbClr val="EFF1F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87129" y="10740304"/>
              <a:ext cx="127733" cy="128404"/>
            </a:xfrm>
            <a:prstGeom prst="rect">
              <a:avLst/>
            </a:prstGeom>
          </p:spPr>
        </p:pic>
      </p:grpSp>
      <p:sp>
        <p:nvSpPr>
          <p:cNvPr id="11" name="object 11"/>
          <p:cNvSpPr/>
          <p:nvPr/>
        </p:nvSpPr>
        <p:spPr>
          <a:xfrm>
            <a:off x="23121" y="1406141"/>
            <a:ext cx="12146101" cy="0"/>
          </a:xfrm>
          <a:custGeom>
            <a:avLst/>
            <a:gdLst/>
            <a:ahLst/>
            <a:cxnLst/>
            <a:rect l="l" t="t" r="r" b="b"/>
            <a:pathLst>
              <a:path w="20108545">
                <a:moveTo>
                  <a:pt x="0" y="0"/>
                </a:moveTo>
                <a:lnTo>
                  <a:pt x="20107980" y="0"/>
                </a:lnTo>
              </a:path>
            </a:pathLst>
          </a:custGeom>
          <a:ln w="21199">
            <a:solidFill>
              <a:srgbClr val="EFF1F8"/>
            </a:solidFill>
          </a:ln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12" name="object 12"/>
          <p:cNvSpPr/>
          <p:nvPr/>
        </p:nvSpPr>
        <p:spPr>
          <a:xfrm>
            <a:off x="3932286" y="2857925"/>
            <a:ext cx="1991045" cy="384324"/>
          </a:xfrm>
          <a:custGeom>
            <a:avLst/>
            <a:gdLst/>
            <a:ahLst/>
            <a:cxnLst/>
            <a:rect l="l" t="t" r="r" b="b"/>
            <a:pathLst>
              <a:path w="3296284" h="636270">
                <a:moveTo>
                  <a:pt x="2967294" y="482314"/>
                </a:moveTo>
                <a:lnTo>
                  <a:pt x="2911321" y="557219"/>
                </a:lnTo>
                <a:lnTo>
                  <a:pt x="2930662" y="570797"/>
                </a:lnTo>
                <a:lnTo>
                  <a:pt x="2951652" y="582730"/>
                </a:lnTo>
                <a:lnTo>
                  <a:pt x="2998570" y="601660"/>
                </a:lnTo>
                <a:lnTo>
                  <a:pt x="3051038" y="612776"/>
                </a:lnTo>
                <a:lnTo>
                  <a:pt x="3108037" y="616478"/>
                </a:lnTo>
                <a:lnTo>
                  <a:pt x="3134427" y="615346"/>
                </a:lnTo>
                <a:lnTo>
                  <a:pt x="3182579" y="606289"/>
                </a:lnTo>
                <a:lnTo>
                  <a:pt x="3224245" y="588130"/>
                </a:lnTo>
                <a:lnTo>
                  <a:pt x="3257576" y="563027"/>
                </a:lnTo>
                <a:lnTo>
                  <a:pt x="3281707" y="531702"/>
                </a:lnTo>
                <a:lnTo>
                  <a:pt x="3106390" y="531702"/>
                </a:lnTo>
                <a:lnTo>
                  <a:pt x="3089465" y="530929"/>
                </a:lnTo>
                <a:lnTo>
                  <a:pt x="3038072" y="519357"/>
                </a:lnTo>
                <a:lnTo>
                  <a:pt x="2985609" y="493890"/>
                </a:lnTo>
                <a:lnTo>
                  <a:pt x="2967294" y="482314"/>
                </a:lnTo>
                <a:close/>
              </a:path>
              <a:path w="3296284" h="636270">
                <a:moveTo>
                  <a:pt x="3102271" y="172019"/>
                </a:moveTo>
                <a:lnTo>
                  <a:pt x="3050835" y="176341"/>
                </a:lnTo>
                <a:lnTo>
                  <a:pt x="3006803" y="189303"/>
                </a:lnTo>
                <a:lnTo>
                  <a:pt x="2971614" y="209262"/>
                </a:lnTo>
                <a:lnTo>
                  <a:pt x="2935705" y="251806"/>
                </a:lnTo>
                <a:lnTo>
                  <a:pt x="2923673" y="307829"/>
                </a:lnTo>
                <a:lnTo>
                  <a:pt x="2925730" y="332521"/>
                </a:lnTo>
                <a:lnTo>
                  <a:pt x="2942189" y="374496"/>
                </a:lnTo>
                <a:lnTo>
                  <a:pt x="2975007" y="406080"/>
                </a:lnTo>
                <a:lnTo>
                  <a:pt x="3023565" y="426657"/>
                </a:lnTo>
                <a:lnTo>
                  <a:pt x="3136020" y="445279"/>
                </a:lnTo>
                <a:lnTo>
                  <a:pt x="3149035" y="447696"/>
                </a:lnTo>
                <a:lnTo>
                  <a:pt x="3186226" y="470793"/>
                </a:lnTo>
                <a:lnTo>
                  <a:pt x="3189520" y="485607"/>
                </a:lnTo>
                <a:lnTo>
                  <a:pt x="3188080" y="495432"/>
                </a:lnTo>
                <a:lnTo>
                  <a:pt x="3154383" y="524756"/>
                </a:lnTo>
                <a:lnTo>
                  <a:pt x="3106390" y="531702"/>
                </a:lnTo>
                <a:lnTo>
                  <a:pt x="3281707" y="531702"/>
                </a:lnTo>
                <a:lnTo>
                  <a:pt x="3281809" y="531546"/>
                </a:lnTo>
                <a:lnTo>
                  <a:pt x="3289527" y="513800"/>
                </a:lnTo>
                <a:lnTo>
                  <a:pt x="3294157" y="494921"/>
                </a:lnTo>
                <a:lnTo>
                  <a:pt x="3295701" y="474909"/>
                </a:lnTo>
                <a:lnTo>
                  <a:pt x="3293591" y="450987"/>
                </a:lnTo>
                <a:lnTo>
                  <a:pt x="3276714" y="410247"/>
                </a:lnTo>
                <a:lnTo>
                  <a:pt x="3243177" y="378817"/>
                </a:lnTo>
                <a:lnTo>
                  <a:pt x="3194202" y="358240"/>
                </a:lnTo>
                <a:lnTo>
                  <a:pt x="3082520" y="339925"/>
                </a:lnTo>
                <a:lnTo>
                  <a:pt x="3067654" y="337508"/>
                </a:lnTo>
                <a:lnTo>
                  <a:pt x="3031489" y="320531"/>
                </a:lnTo>
                <a:lnTo>
                  <a:pt x="3024087" y="298770"/>
                </a:lnTo>
                <a:lnTo>
                  <a:pt x="3025218" y="289768"/>
                </a:lnTo>
                <a:lnTo>
                  <a:pt x="3064001" y="259677"/>
                </a:lnTo>
                <a:lnTo>
                  <a:pt x="3091572" y="256795"/>
                </a:lnTo>
                <a:lnTo>
                  <a:pt x="3255212" y="256795"/>
                </a:lnTo>
                <a:lnTo>
                  <a:pt x="3278402" y="225519"/>
                </a:lnTo>
                <a:lnTo>
                  <a:pt x="3237463" y="201857"/>
                </a:lnTo>
                <a:lnTo>
                  <a:pt x="3193640" y="185190"/>
                </a:lnTo>
                <a:lnTo>
                  <a:pt x="3148573" y="175311"/>
                </a:lnTo>
                <a:lnTo>
                  <a:pt x="3125577" y="172841"/>
                </a:lnTo>
                <a:lnTo>
                  <a:pt x="3102271" y="172019"/>
                </a:lnTo>
                <a:close/>
              </a:path>
              <a:path w="3296284" h="636270">
                <a:moveTo>
                  <a:pt x="3255212" y="256795"/>
                </a:moveTo>
                <a:lnTo>
                  <a:pt x="3091572" y="256795"/>
                </a:lnTo>
                <a:lnTo>
                  <a:pt x="3107986" y="257412"/>
                </a:lnTo>
                <a:lnTo>
                  <a:pt x="3124295" y="259265"/>
                </a:lnTo>
                <a:lnTo>
                  <a:pt x="3172858" y="272384"/>
                </a:lnTo>
                <a:lnTo>
                  <a:pt x="3224089" y="298770"/>
                </a:lnTo>
                <a:lnTo>
                  <a:pt x="3255212" y="256795"/>
                </a:lnTo>
                <a:close/>
              </a:path>
              <a:path w="3296284" h="636270">
                <a:moveTo>
                  <a:pt x="2542359" y="179424"/>
                </a:moveTo>
                <a:lnTo>
                  <a:pt x="2429599" y="179424"/>
                </a:lnTo>
                <a:lnTo>
                  <a:pt x="2429599" y="445279"/>
                </a:lnTo>
                <a:lnTo>
                  <a:pt x="2434951" y="492606"/>
                </a:lnTo>
                <a:lnTo>
                  <a:pt x="2450997" y="534168"/>
                </a:lnTo>
                <a:lnTo>
                  <a:pt x="2477131" y="568739"/>
                </a:lnTo>
                <a:lnTo>
                  <a:pt x="2511083" y="595074"/>
                </a:lnTo>
                <a:lnTo>
                  <a:pt x="2552445" y="611126"/>
                </a:lnTo>
                <a:lnTo>
                  <a:pt x="2599159" y="616478"/>
                </a:lnTo>
                <a:lnTo>
                  <a:pt x="2633572" y="613804"/>
                </a:lnTo>
                <a:lnTo>
                  <a:pt x="2665209" y="605780"/>
                </a:lnTo>
                <a:lnTo>
                  <a:pt x="2694067" y="592405"/>
                </a:lnTo>
                <a:lnTo>
                  <a:pt x="2720144" y="573677"/>
                </a:lnTo>
                <a:lnTo>
                  <a:pt x="2832911" y="573677"/>
                </a:lnTo>
                <a:lnTo>
                  <a:pt x="2832911" y="519357"/>
                </a:lnTo>
                <a:lnTo>
                  <a:pt x="2632075" y="519357"/>
                </a:lnTo>
                <a:lnTo>
                  <a:pt x="2612532" y="517813"/>
                </a:lnTo>
                <a:lnTo>
                  <a:pt x="2566230" y="494659"/>
                </a:lnTo>
                <a:lnTo>
                  <a:pt x="2543851" y="448367"/>
                </a:lnTo>
                <a:lnTo>
                  <a:pt x="2542359" y="428821"/>
                </a:lnTo>
                <a:lnTo>
                  <a:pt x="2542359" y="179424"/>
                </a:lnTo>
                <a:close/>
              </a:path>
              <a:path w="3296284" h="636270">
                <a:moveTo>
                  <a:pt x="2832911" y="573677"/>
                </a:moveTo>
                <a:lnTo>
                  <a:pt x="2720144" y="573677"/>
                </a:lnTo>
                <a:lnTo>
                  <a:pt x="2720144" y="608246"/>
                </a:lnTo>
                <a:lnTo>
                  <a:pt x="2832911" y="608246"/>
                </a:lnTo>
                <a:lnTo>
                  <a:pt x="2832911" y="573677"/>
                </a:lnTo>
                <a:close/>
              </a:path>
              <a:path w="3296284" h="636270">
                <a:moveTo>
                  <a:pt x="2832911" y="179424"/>
                </a:moveTo>
                <a:lnTo>
                  <a:pt x="2720144" y="179424"/>
                </a:lnTo>
                <a:lnTo>
                  <a:pt x="2720144" y="476555"/>
                </a:lnTo>
                <a:lnTo>
                  <a:pt x="2712225" y="486276"/>
                </a:lnTo>
                <a:lnTo>
                  <a:pt x="2670815" y="513338"/>
                </a:lnTo>
                <a:lnTo>
                  <a:pt x="2632075" y="519357"/>
                </a:lnTo>
                <a:lnTo>
                  <a:pt x="2832911" y="519357"/>
                </a:lnTo>
                <a:lnTo>
                  <a:pt x="2832911" y="179424"/>
                </a:lnTo>
                <a:close/>
              </a:path>
              <a:path w="3296284" h="636270">
                <a:moveTo>
                  <a:pt x="2173030" y="171199"/>
                </a:moveTo>
                <a:lnTo>
                  <a:pt x="2112742" y="178607"/>
                </a:lnTo>
                <a:lnTo>
                  <a:pt x="2058617" y="200829"/>
                </a:lnTo>
                <a:lnTo>
                  <a:pt x="2012945" y="235601"/>
                </a:lnTo>
                <a:lnTo>
                  <a:pt x="1977967" y="280665"/>
                </a:lnTo>
                <a:lnTo>
                  <a:pt x="1955746" y="334165"/>
                </a:lnTo>
                <a:lnTo>
                  <a:pt x="1948338" y="394252"/>
                </a:lnTo>
                <a:lnTo>
                  <a:pt x="1950190" y="424807"/>
                </a:lnTo>
                <a:lnTo>
                  <a:pt x="1965005" y="481597"/>
                </a:lnTo>
                <a:lnTo>
                  <a:pt x="1994118" y="531650"/>
                </a:lnTo>
                <a:lnTo>
                  <a:pt x="2034445" y="571569"/>
                </a:lnTo>
                <a:lnTo>
                  <a:pt x="2084908" y="600273"/>
                </a:lnTo>
                <a:lnTo>
                  <a:pt x="2142116" y="614678"/>
                </a:lnTo>
                <a:lnTo>
                  <a:pt x="2173030" y="616478"/>
                </a:lnTo>
                <a:lnTo>
                  <a:pt x="2197518" y="615243"/>
                </a:lnTo>
                <a:lnTo>
                  <a:pt x="2245261" y="605367"/>
                </a:lnTo>
                <a:lnTo>
                  <a:pt x="2290733" y="585510"/>
                </a:lnTo>
                <a:lnTo>
                  <a:pt x="2330235" y="557524"/>
                </a:lnTo>
                <a:lnTo>
                  <a:pt x="2347515" y="540754"/>
                </a:lnTo>
                <a:lnTo>
                  <a:pt x="2325546" y="517710"/>
                </a:lnTo>
                <a:lnTo>
                  <a:pt x="2177970" y="517710"/>
                </a:lnTo>
                <a:lnTo>
                  <a:pt x="2161872" y="516732"/>
                </a:lnTo>
                <a:lnTo>
                  <a:pt x="2117883" y="502072"/>
                </a:lnTo>
                <a:lnTo>
                  <a:pt x="2083621" y="470896"/>
                </a:lnTo>
                <a:lnTo>
                  <a:pt x="2063977" y="427377"/>
                </a:lnTo>
                <a:lnTo>
                  <a:pt x="2060271" y="394252"/>
                </a:lnTo>
                <a:lnTo>
                  <a:pt x="2061198" y="376657"/>
                </a:lnTo>
                <a:lnTo>
                  <a:pt x="2075082" y="330046"/>
                </a:lnTo>
                <a:lnTo>
                  <a:pt x="2104097" y="294555"/>
                </a:lnTo>
                <a:lnTo>
                  <a:pt x="2144222" y="273257"/>
                </a:lnTo>
                <a:lnTo>
                  <a:pt x="2175503" y="269140"/>
                </a:lnTo>
                <a:lnTo>
                  <a:pt x="2330619" y="269140"/>
                </a:lnTo>
                <a:lnTo>
                  <a:pt x="2350815" y="247743"/>
                </a:lnTo>
                <a:lnTo>
                  <a:pt x="2313775" y="215027"/>
                </a:lnTo>
                <a:lnTo>
                  <a:pt x="2270152" y="190950"/>
                </a:lnTo>
                <a:lnTo>
                  <a:pt x="2222823" y="176137"/>
                </a:lnTo>
                <a:lnTo>
                  <a:pt x="2198235" y="172434"/>
                </a:lnTo>
                <a:lnTo>
                  <a:pt x="2173030" y="171199"/>
                </a:lnTo>
                <a:close/>
              </a:path>
              <a:path w="3296284" h="636270">
                <a:moveTo>
                  <a:pt x="2280031" y="469969"/>
                </a:moveTo>
                <a:lnTo>
                  <a:pt x="2244075" y="499291"/>
                </a:lnTo>
                <a:lnTo>
                  <a:pt x="2205751" y="514828"/>
                </a:lnTo>
                <a:lnTo>
                  <a:pt x="2177970" y="517710"/>
                </a:lnTo>
                <a:lnTo>
                  <a:pt x="2325546" y="517710"/>
                </a:lnTo>
                <a:lnTo>
                  <a:pt x="2280031" y="469969"/>
                </a:lnTo>
                <a:close/>
              </a:path>
              <a:path w="3296284" h="636270">
                <a:moveTo>
                  <a:pt x="2330619" y="269140"/>
                </a:moveTo>
                <a:lnTo>
                  <a:pt x="2175503" y="269140"/>
                </a:lnTo>
                <a:lnTo>
                  <a:pt x="2190421" y="269964"/>
                </a:lnTo>
                <a:lnTo>
                  <a:pt x="2204721" y="272435"/>
                </a:lnTo>
                <a:lnTo>
                  <a:pt x="2244486" y="289360"/>
                </a:lnTo>
                <a:lnTo>
                  <a:pt x="2281677" y="320994"/>
                </a:lnTo>
                <a:lnTo>
                  <a:pt x="2330619" y="269140"/>
                </a:lnTo>
                <a:close/>
              </a:path>
              <a:path w="3296284" h="636270">
                <a:moveTo>
                  <a:pt x="1566204" y="179424"/>
                </a:moveTo>
                <a:lnTo>
                  <a:pt x="1453445" y="179424"/>
                </a:lnTo>
                <a:lnTo>
                  <a:pt x="1453445" y="608246"/>
                </a:lnTo>
                <a:lnTo>
                  <a:pt x="1566204" y="608246"/>
                </a:lnTo>
                <a:lnTo>
                  <a:pt x="1566204" y="311122"/>
                </a:lnTo>
                <a:lnTo>
                  <a:pt x="1574079" y="301448"/>
                </a:lnTo>
                <a:lnTo>
                  <a:pt x="1614764" y="274798"/>
                </a:lnTo>
                <a:lnTo>
                  <a:pt x="1654274" y="268320"/>
                </a:lnTo>
                <a:lnTo>
                  <a:pt x="1841550" y="268320"/>
                </a:lnTo>
                <a:lnTo>
                  <a:pt x="1834525" y="253502"/>
                </a:lnTo>
                <a:lnTo>
                  <a:pt x="1822745" y="235243"/>
                </a:lnTo>
                <a:lnTo>
                  <a:pt x="1808804" y="219143"/>
                </a:lnTo>
                <a:lnTo>
                  <a:pt x="1803811" y="214820"/>
                </a:lnTo>
                <a:lnTo>
                  <a:pt x="1566204" y="214820"/>
                </a:lnTo>
                <a:lnTo>
                  <a:pt x="1566204" y="179424"/>
                </a:lnTo>
                <a:close/>
              </a:path>
              <a:path w="3296284" h="636270">
                <a:moveTo>
                  <a:pt x="1841550" y="268320"/>
                </a:moveTo>
                <a:lnTo>
                  <a:pt x="1654274" y="268320"/>
                </a:lnTo>
                <a:lnTo>
                  <a:pt x="1673771" y="269864"/>
                </a:lnTo>
                <a:lnTo>
                  <a:pt x="1691105" y="274494"/>
                </a:lnTo>
                <a:lnTo>
                  <a:pt x="1729740" y="306077"/>
                </a:lnTo>
                <a:lnTo>
                  <a:pt x="1743170" y="358856"/>
                </a:lnTo>
                <a:lnTo>
                  <a:pt x="1743170" y="608246"/>
                </a:lnTo>
                <a:lnTo>
                  <a:pt x="1855922" y="608246"/>
                </a:lnTo>
                <a:lnTo>
                  <a:pt x="1855922" y="342398"/>
                </a:lnTo>
                <a:lnTo>
                  <a:pt x="1854586" y="317703"/>
                </a:lnTo>
                <a:lnTo>
                  <a:pt x="1850577" y="294656"/>
                </a:lnTo>
                <a:lnTo>
                  <a:pt x="1843890" y="273256"/>
                </a:lnTo>
                <a:lnTo>
                  <a:pt x="1841550" y="268320"/>
                </a:lnTo>
                <a:close/>
              </a:path>
              <a:path w="3296284" h="636270">
                <a:moveTo>
                  <a:pt x="1686370" y="171199"/>
                </a:moveTo>
                <a:lnTo>
                  <a:pt x="1652009" y="173924"/>
                </a:lnTo>
                <a:lnTo>
                  <a:pt x="1620529" y="182102"/>
                </a:lnTo>
                <a:lnTo>
                  <a:pt x="1591927" y="195734"/>
                </a:lnTo>
                <a:lnTo>
                  <a:pt x="1566204" y="214820"/>
                </a:lnTo>
                <a:lnTo>
                  <a:pt x="1803811" y="214820"/>
                </a:lnTo>
                <a:lnTo>
                  <a:pt x="1754737" y="183699"/>
                </a:lnTo>
                <a:lnTo>
                  <a:pt x="1710703" y="172587"/>
                </a:lnTo>
                <a:lnTo>
                  <a:pt x="1686370" y="171199"/>
                </a:lnTo>
                <a:close/>
              </a:path>
              <a:path w="3296284" h="636270">
                <a:moveTo>
                  <a:pt x="1281730" y="0"/>
                </a:moveTo>
                <a:lnTo>
                  <a:pt x="1236448" y="18931"/>
                </a:lnTo>
                <a:lnTo>
                  <a:pt x="1217531" y="64198"/>
                </a:lnTo>
                <a:lnTo>
                  <a:pt x="1218713" y="76905"/>
                </a:lnTo>
                <a:lnTo>
                  <a:pt x="1246381" y="117748"/>
                </a:lnTo>
                <a:lnTo>
                  <a:pt x="1281730" y="128397"/>
                </a:lnTo>
                <a:lnTo>
                  <a:pt x="1294739" y="127214"/>
                </a:lnTo>
                <a:lnTo>
                  <a:pt x="1335274" y="99538"/>
                </a:lnTo>
                <a:lnTo>
                  <a:pt x="1345928" y="64198"/>
                </a:lnTo>
                <a:lnTo>
                  <a:pt x="1344744" y="51185"/>
                </a:lnTo>
                <a:lnTo>
                  <a:pt x="1317371" y="10648"/>
                </a:lnTo>
                <a:lnTo>
                  <a:pt x="1281730" y="0"/>
                </a:lnTo>
                <a:close/>
              </a:path>
              <a:path w="3296284" h="636270">
                <a:moveTo>
                  <a:pt x="1338516" y="179424"/>
                </a:moveTo>
                <a:lnTo>
                  <a:pt x="1225749" y="179424"/>
                </a:lnTo>
                <a:lnTo>
                  <a:pt x="1225749" y="608246"/>
                </a:lnTo>
                <a:lnTo>
                  <a:pt x="1338516" y="608246"/>
                </a:lnTo>
                <a:lnTo>
                  <a:pt x="1338516" y="179424"/>
                </a:lnTo>
                <a:close/>
              </a:path>
              <a:path w="3296284" h="636270">
                <a:moveTo>
                  <a:pt x="820586" y="179424"/>
                </a:moveTo>
                <a:lnTo>
                  <a:pt x="707819" y="179424"/>
                </a:lnTo>
                <a:lnTo>
                  <a:pt x="707819" y="445279"/>
                </a:lnTo>
                <a:lnTo>
                  <a:pt x="713170" y="492606"/>
                </a:lnTo>
                <a:lnTo>
                  <a:pt x="729217" y="534168"/>
                </a:lnTo>
                <a:lnTo>
                  <a:pt x="755351" y="568739"/>
                </a:lnTo>
                <a:lnTo>
                  <a:pt x="789303" y="595074"/>
                </a:lnTo>
                <a:lnTo>
                  <a:pt x="830664" y="611126"/>
                </a:lnTo>
                <a:lnTo>
                  <a:pt x="877372" y="616478"/>
                </a:lnTo>
                <a:lnTo>
                  <a:pt x="911784" y="613804"/>
                </a:lnTo>
                <a:lnTo>
                  <a:pt x="943420" y="605780"/>
                </a:lnTo>
                <a:lnTo>
                  <a:pt x="972280" y="592405"/>
                </a:lnTo>
                <a:lnTo>
                  <a:pt x="998364" y="573677"/>
                </a:lnTo>
                <a:lnTo>
                  <a:pt x="1111117" y="573677"/>
                </a:lnTo>
                <a:lnTo>
                  <a:pt x="1111117" y="519357"/>
                </a:lnTo>
                <a:lnTo>
                  <a:pt x="910295" y="519357"/>
                </a:lnTo>
                <a:lnTo>
                  <a:pt x="890744" y="517813"/>
                </a:lnTo>
                <a:lnTo>
                  <a:pt x="844449" y="494659"/>
                </a:lnTo>
                <a:lnTo>
                  <a:pt x="822078" y="448367"/>
                </a:lnTo>
                <a:lnTo>
                  <a:pt x="820586" y="428821"/>
                </a:lnTo>
                <a:lnTo>
                  <a:pt x="820586" y="179424"/>
                </a:lnTo>
                <a:close/>
              </a:path>
              <a:path w="3296284" h="636270">
                <a:moveTo>
                  <a:pt x="1111117" y="573677"/>
                </a:moveTo>
                <a:lnTo>
                  <a:pt x="998364" y="573677"/>
                </a:lnTo>
                <a:lnTo>
                  <a:pt x="998364" y="608246"/>
                </a:lnTo>
                <a:lnTo>
                  <a:pt x="1111117" y="608246"/>
                </a:lnTo>
                <a:lnTo>
                  <a:pt x="1111117" y="573677"/>
                </a:lnTo>
                <a:close/>
              </a:path>
              <a:path w="3296284" h="636270">
                <a:moveTo>
                  <a:pt x="1111117" y="179424"/>
                </a:moveTo>
                <a:lnTo>
                  <a:pt x="998364" y="179424"/>
                </a:lnTo>
                <a:lnTo>
                  <a:pt x="998364" y="476555"/>
                </a:lnTo>
                <a:lnTo>
                  <a:pt x="990442" y="486276"/>
                </a:lnTo>
                <a:lnTo>
                  <a:pt x="949030" y="513338"/>
                </a:lnTo>
                <a:lnTo>
                  <a:pt x="910295" y="519357"/>
                </a:lnTo>
                <a:lnTo>
                  <a:pt x="1111117" y="519357"/>
                </a:lnTo>
                <a:lnTo>
                  <a:pt x="1111117" y="179424"/>
                </a:lnTo>
                <a:close/>
              </a:path>
              <a:path w="3296284" h="636270">
                <a:moveTo>
                  <a:pt x="568850" y="588495"/>
                </a:moveTo>
                <a:lnTo>
                  <a:pt x="436227" y="588495"/>
                </a:lnTo>
                <a:lnTo>
                  <a:pt x="474916" y="636229"/>
                </a:lnTo>
                <a:lnTo>
                  <a:pt x="579443" y="601660"/>
                </a:lnTo>
                <a:lnTo>
                  <a:pt x="568850" y="588495"/>
                </a:lnTo>
                <a:close/>
              </a:path>
              <a:path w="3296284" h="636270">
                <a:moveTo>
                  <a:pt x="304536" y="23043"/>
                </a:moveTo>
                <a:lnTo>
                  <a:pt x="242599" y="28805"/>
                </a:lnTo>
                <a:lnTo>
                  <a:pt x="185183" y="46094"/>
                </a:lnTo>
                <a:lnTo>
                  <a:pt x="133338" y="73047"/>
                </a:lnTo>
                <a:lnTo>
                  <a:pt x="88069" y="109466"/>
                </a:lnTo>
                <a:lnTo>
                  <a:pt x="51240" y="153296"/>
                </a:lnTo>
                <a:lnTo>
                  <a:pt x="23050" y="204121"/>
                </a:lnTo>
                <a:lnTo>
                  <a:pt x="5761" y="259882"/>
                </a:lnTo>
                <a:lnTo>
                  <a:pt x="0" y="320174"/>
                </a:lnTo>
                <a:lnTo>
                  <a:pt x="1440" y="350934"/>
                </a:lnTo>
                <a:lnTo>
                  <a:pt x="12965" y="409371"/>
                </a:lnTo>
                <a:lnTo>
                  <a:pt x="36065" y="463024"/>
                </a:lnTo>
                <a:lnTo>
                  <a:pt x="68575" y="510351"/>
                </a:lnTo>
                <a:lnTo>
                  <a:pt x="109880" y="550787"/>
                </a:lnTo>
                <a:lnTo>
                  <a:pt x="158439" y="582472"/>
                </a:lnTo>
                <a:lnTo>
                  <a:pt x="213327" y="604798"/>
                </a:lnTo>
                <a:lnTo>
                  <a:pt x="273002" y="615909"/>
                </a:lnTo>
                <a:lnTo>
                  <a:pt x="304536" y="617298"/>
                </a:lnTo>
                <a:lnTo>
                  <a:pt x="322436" y="616783"/>
                </a:lnTo>
                <a:lnTo>
                  <a:pt x="373667" y="609065"/>
                </a:lnTo>
                <a:lnTo>
                  <a:pt x="421204" y="594717"/>
                </a:lnTo>
                <a:lnTo>
                  <a:pt x="436227" y="588495"/>
                </a:lnTo>
                <a:lnTo>
                  <a:pt x="568850" y="588495"/>
                </a:lnTo>
                <a:lnTo>
                  <a:pt x="521830" y="530055"/>
                </a:lnTo>
                <a:lnTo>
                  <a:pt x="540915" y="509066"/>
                </a:lnTo>
                <a:lnTo>
                  <a:pt x="541838" y="507831"/>
                </a:lnTo>
                <a:lnTo>
                  <a:pt x="304536" y="507831"/>
                </a:lnTo>
                <a:lnTo>
                  <a:pt x="285500" y="506957"/>
                </a:lnTo>
                <a:lnTo>
                  <a:pt x="232105" y="493840"/>
                </a:lnTo>
                <a:lnTo>
                  <a:pt x="187348" y="466061"/>
                </a:lnTo>
                <a:lnTo>
                  <a:pt x="153094" y="426554"/>
                </a:lnTo>
                <a:lnTo>
                  <a:pt x="130514" y="376656"/>
                </a:lnTo>
                <a:lnTo>
                  <a:pt x="122638" y="320174"/>
                </a:lnTo>
                <a:lnTo>
                  <a:pt x="123514" y="300420"/>
                </a:lnTo>
                <a:lnTo>
                  <a:pt x="136637" y="246096"/>
                </a:lnTo>
                <a:lnTo>
                  <a:pt x="163172" y="199799"/>
                </a:lnTo>
                <a:lnTo>
                  <a:pt x="201241" y="164202"/>
                </a:lnTo>
                <a:lnTo>
                  <a:pt x="249284" y="140845"/>
                </a:lnTo>
                <a:lnTo>
                  <a:pt x="304536" y="132510"/>
                </a:lnTo>
                <a:lnTo>
                  <a:pt x="542335" y="132510"/>
                </a:lnTo>
                <a:lnTo>
                  <a:pt x="540801" y="130507"/>
                </a:lnTo>
                <a:lnTo>
                  <a:pt x="499499" y="90074"/>
                </a:lnTo>
                <a:lnTo>
                  <a:pt x="450940" y="58387"/>
                </a:lnTo>
                <a:lnTo>
                  <a:pt x="395741" y="36008"/>
                </a:lnTo>
                <a:lnTo>
                  <a:pt x="336067" y="24484"/>
                </a:lnTo>
                <a:lnTo>
                  <a:pt x="304536" y="23043"/>
                </a:lnTo>
                <a:close/>
              </a:path>
              <a:path w="3296284" h="636270">
                <a:moveTo>
                  <a:pt x="404950" y="384373"/>
                </a:moveTo>
                <a:lnTo>
                  <a:pt x="301250" y="418942"/>
                </a:lnTo>
                <a:lnTo>
                  <a:pt x="362969" y="496306"/>
                </a:lnTo>
                <a:lnTo>
                  <a:pt x="356283" y="499034"/>
                </a:lnTo>
                <a:lnTo>
                  <a:pt x="312612" y="507677"/>
                </a:lnTo>
                <a:lnTo>
                  <a:pt x="304536" y="507831"/>
                </a:lnTo>
                <a:lnTo>
                  <a:pt x="541838" y="507831"/>
                </a:lnTo>
                <a:lnTo>
                  <a:pt x="557837" y="486432"/>
                </a:lnTo>
                <a:lnTo>
                  <a:pt x="572597" y="462152"/>
                </a:lnTo>
                <a:lnTo>
                  <a:pt x="584797" y="437046"/>
                </a:lnTo>
                <a:lnTo>
                  <a:pt x="447745" y="437046"/>
                </a:lnTo>
                <a:lnTo>
                  <a:pt x="404950" y="384373"/>
                </a:lnTo>
                <a:close/>
              </a:path>
              <a:path w="3296284" h="636270">
                <a:moveTo>
                  <a:pt x="542335" y="132510"/>
                </a:moveTo>
                <a:lnTo>
                  <a:pt x="304536" y="132510"/>
                </a:lnTo>
                <a:lnTo>
                  <a:pt x="323874" y="133436"/>
                </a:lnTo>
                <a:lnTo>
                  <a:pt x="342392" y="136214"/>
                </a:lnTo>
                <a:lnTo>
                  <a:pt x="392913" y="155045"/>
                </a:lnTo>
                <a:lnTo>
                  <a:pt x="434580" y="186837"/>
                </a:lnTo>
                <a:lnTo>
                  <a:pt x="465598" y="229430"/>
                </a:lnTo>
                <a:lnTo>
                  <a:pt x="483759" y="281490"/>
                </a:lnTo>
                <a:lnTo>
                  <a:pt x="487261" y="320174"/>
                </a:lnTo>
                <a:lnTo>
                  <a:pt x="486591" y="336788"/>
                </a:lnTo>
                <a:lnTo>
                  <a:pt x="476562" y="383546"/>
                </a:lnTo>
                <a:lnTo>
                  <a:pt x="456648" y="424752"/>
                </a:lnTo>
                <a:lnTo>
                  <a:pt x="447745" y="437046"/>
                </a:lnTo>
                <a:lnTo>
                  <a:pt x="584797" y="437046"/>
                </a:lnTo>
                <a:lnTo>
                  <a:pt x="603098" y="380050"/>
                </a:lnTo>
                <a:lnTo>
                  <a:pt x="609065" y="320174"/>
                </a:lnTo>
                <a:lnTo>
                  <a:pt x="607625" y="289461"/>
                </a:lnTo>
                <a:lnTo>
                  <a:pt x="596106" y="231436"/>
                </a:lnTo>
                <a:lnTo>
                  <a:pt x="573318" y="177834"/>
                </a:lnTo>
                <a:lnTo>
                  <a:pt x="558242" y="153296"/>
                </a:lnTo>
                <a:lnTo>
                  <a:pt x="542335" y="132510"/>
                </a:lnTo>
                <a:close/>
              </a:path>
            </a:pathLst>
          </a:custGeom>
          <a:solidFill>
            <a:srgbClr val="063358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13" name="object 13"/>
          <p:cNvGrpSpPr/>
          <p:nvPr/>
        </p:nvGrpSpPr>
        <p:grpSpPr>
          <a:xfrm>
            <a:off x="2912339" y="2647273"/>
            <a:ext cx="803936" cy="808155"/>
            <a:chOff x="4781322" y="4382708"/>
            <a:chExt cx="1330960" cy="1337945"/>
          </a:xfrm>
        </p:grpSpPr>
        <p:sp>
          <p:nvSpPr>
            <p:cNvPr id="14" name="object 14"/>
            <p:cNvSpPr/>
            <p:nvPr/>
          </p:nvSpPr>
          <p:spPr>
            <a:xfrm>
              <a:off x="4781322" y="4382708"/>
              <a:ext cx="1330960" cy="1337945"/>
            </a:xfrm>
            <a:custGeom>
              <a:avLst/>
              <a:gdLst/>
              <a:ahLst/>
              <a:cxnLst/>
              <a:rect l="l" t="t" r="r" b="b"/>
              <a:pathLst>
                <a:path w="1330960" h="1337945">
                  <a:moveTo>
                    <a:pt x="665237" y="0"/>
                  </a:moveTo>
                  <a:lnTo>
                    <a:pt x="617728" y="1679"/>
                  </a:lnTo>
                  <a:lnTo>
                    <a:pt x="571121" y="6640"/>
                  </a:lnTo>
                  <a:lnTo>
                    <a:pt x="525529" y="14772"/>
                  </a:lnTo>
                  <a:lnTo>
                    <a:pt x="481063" y="25960"/>
                  </a:lnTo>
                  <a:lnTo>
                    <a:pt x="437836" y="40091"/>
                  </a:lnTo>
                  <a:lnTo>
                    <a:pt x="395961" y="57052"/>
                  </a:lnTo>
                  <a:lnTo>
                    <a:pt x="355550" y="76730"/>
                  </a:lnTo>
                  <a:lnTo>
                    <a:pt x="316717" y="99012"/>
                  </a:lnTo>
                  <a:lnTo>
                    <a:pt x="279573" y="123785"/>
                  </a:lnTo>
                  <a:lnTo>
                    <a:pt x="244231" y="150935"/>
                  </a:lnTo>
                  <a:lnTo>
                    <a:pt x="210804" y="180349"/>
                  </a:lnTo>
                  <a:lnTo>
                    <a:pt x="179404" y="211914"/>
                  </a:lnTo>
                  <a:lnTo>
                    <a:pt x="150144" y="245517"/>
                  </a:lnTo>
                  <a:lnTo>
                    <a:pt x="123136" y="281045"/>
                  </a:lnTo>
                  <a:lnTo>
                    <a:pt x="98493" y="318385"/>
                  </a:lnTo>
                  <a:lnTo>
                    <a:pt x="76328" y="357423"/>
                  </a:lnTo>
                  <a:lnTo>
                    <a:pt x="56753" y="398047"/>
                  </a:lnTo>
                  <a:lnTo>
                    <a:pt x="39881" y="440142"/>
                  </a:lnTo>
                  <a:lnTo>
                    <a:pt x="25824" y="483597"/>
                  </a:lnTo>
                  <a:lnTo>
                    <a:pt x="14694" y="528297"/>
                  </a:lnTo>
                  <a:lnTo>
                    <a:pt x="6606" y="574130"/>
                  </a:lnTo>
                  <a:lnTo>
                    <a:pt x="1670" y="620983"/>
                  </a:lnTo>
                  <a:lnTo>
                    <a:pt x="0" y="668742"/>
                  </a:lnTo>
                  <a:lnTo>
                    <a:pt x="1670" y="716501"/>
                  </a:lnTo>
                  <a:lnTo>
                    <a:pt x="6606" y="763355"/>
                  </a:lnTo>
                  <a:lnTo>
                    <a:pt x="14694" y="809188"/>
                  </a:lnTo>
                  <a:lnTo>
                    <a:pt x="25824" y="853889"/>
                  </a:lnTo>
                  <a:lnTo>
                    <a:pt x="39881" y="897344"/>
                  </a:lnTo>
                  <a:lnTo>
                    <a:pt x="56753" y="939440"/>
                  </a:lnTo>
                  <a:lnTo>
                    <a:pt x="76328" y="980063"/>
                  </a:lnTo>
                  <a:lnTo>
                    <a:pt x="98493" y="1019101"/>
                  </a:lnTo>
                  <a:lnTo>
                    <a:pt x="123136" y="1056441"/>
                  </a:lnTo>
                  <a:lnTo>
                    <a:pt x="150144" y="1091969"/>
                  </a:lnTo>
                  <a:lnTo>
                    <a:pt x="179404" y="1125572"/>
                  </a:lnTo>
                  <a:lnTo>
                    <a:pt x="210804" y="1157137"/>
                  </a:lnTo>
                  <a:lnTo>
                    <a:pt x="244231" y="1186551"/>
                  </a:lnTo>
                  <a:lnTo>
                    <a:pt x="279573" y="1213701"/>
                  </a:lnTo>
                  <a:lnTo>
                    <a:pt x="316717" y="1238473"/>
                  </a:lnTo>
                  <a:lnTo>
                    <a:pt x="355550" y="1260755"/>
                  </a:lnTo>
                  <a:lnTo>
                    <a:pt x="395961" y="1280432"/>
                  </a:lnTo>
                  <a:lnTo>
                    <a:pt x="437836" y="1297393"/>
                  </a:lnTo>
                  <a:lnTo>
                    <a:pt x="481063" y="1311524"/>
                  </a:lnTo>
                  <a:lnTo>
                    <a:pt x="525529" y="1322712"/>
                  </a:lnTo>
                  <a:lnTo>
                    <a:pt x="571121" y="1330843"/>
                  </a:lnTo>
                  <a:lnTo>
                    <a:pt x="617728" y="1335805"/>
                  </a:lnTo>
                  <a:lnTo>
                    <a:pt x="665237" y="1337484"/>
                  </a:lnTo>
                  <a:lnTo>
                    <a:pt x="717848" y="1335423"/>
                  </a:lnTo>
                  <a:lnTo>
                    <a:pt x="769336" y="1329344"/>
                  </a:lnTo>
                  <a:lnTo>
                    <a:pt x="819547" y="1319400"/>
                  </a:lnTo>
                  <a:lnTo>
                    <a:pt x="868329" y="1305746"/>
                  </a:lnTo>
                  <a:lnTo>
                    <a:pt x="915527" y="1288535"/>
                  </a:lnTo>
                  <a:lnTo>
                    <a:pt x="960990" y="1267922"/>
                  </a:lnTo>
                  <a:lnTo>
                    <a:pt x="944914" y="1241769"/>
                  </a:lnTo>
                  <a:lnTo>
                    <a:pt x="932930" y="1213168"/>
                  </a:lnTo>
                  <a:lnTo>
                    <a:pt x="925444" y="1182522"/>
                  </a:lnTo>
                  <a:lnTo>
                    <a:pt x="922859" y="1150237"/>
                  </a:lnTo>
                  <a:lnTo>
                    <a:pt x="928158" y="1104233"/>
                  </a:lnTo>
                  <a:lnTo>
                    <a:pt x="943251" y="1062004"/>
                  </a:lnTo>
                  <a:lnTo>
                    <a:pt x="966934" y="1024753"/>
                  </a:lnTo>
                  <a:lnTo>
                    <a:pt x="985727" y="1005961"/>
                  </a:lnTo>
                  <a:lnTo>
                    <a:pt x="665237" y="1005961"/>
                  </a:lnTo>
                  <a:lnTo>
                    <a:pt x="616292" y="1002341"/>
                  </a:lnTo>
                  <a:lnTo>
                    <a:pt x="569453" y="991816"/>
                  </a:lnTo>
                  <a:lnTo>
                    <a:pt x="525260" y="974885"/>
                  </a:lnTo>
                  <a:lnTo>
                    <a:pt x="484249" y="952047"/>
                  </a:lnTo>
                  <a:lnTo>
                    <a:pt x="446960" y="923802"/>
                  </a:lnTo>
                  <a:lnTo>
                    <a:pt x="413931" y="890648"/>
                  </a:lnTo>
                  <a:lnTo>
                    <a:pt x="385699" y="853087"/>
                  </a:lnTo>
                  <a:lnTo>
                    <a:pt x="362805" y="811615"/>
                  </a:lnTo>
                  <a:lnTo>
                    <a:pt x="345785" y="766735"/>
                  </a:lnTo>
                  <a:lnTo>
                    <a:pt x="335178" y="718944"/>
                  </a:lnTo>
                  <a:lnTo>
                    <a:pt x="331523" y="668742"/>
                  </a:lnTo>
                  <a:lnTo>
                    <a:pt x="335178" y="618540"/>
                  </a:lnTo>
                  <a:lnTo>
                    <a:pt x="345785" y="570749"/>
                  </a:lnTo>
                  <a:lnTo>
                    <a:pt x="362805" y="525868"/>
                  </a:lnTo>
                  <a:lnTo>
                    <a:pt x="385699" y="484397"/>
                  </a:lnTo>
                  <a:lnTo>
                    <a:pt x="413931" y="446835"/>
                  </a:lnTo>
                  <a:lnTo>
                    <a:pt x="446960" y="413682"/>
                  </a:lnTo>
                  <a:lnTo>
                    <a:pt x="484249" y="385436"/>
                  </a:lnTo>
                  <a:lnTo>
                    <a:pt x="525260" y="362598"/>
                  </a:lnTo>
                  <a:lnTo>
                    <a:pt x="569453" y="345667"/>
                  </a:lnTo>
                  <a:lnTo>
                    <a:pt x="616292" y="335142"/>
                  </a:lnTo>
                  <a:lnTo>
                    <a:pt x="665237" y="331523"/>
                  </a:lnTo>
                  <a:lnTo>
                    <a:pt x="1239445" y="331523"/>
                  </a:lnTo>
                  <a:lnTo>
                    <a:pt x="1231985" y="318385"/>
                  </a:lnTo>
                  <a:lnTo>
                    <a:pt x="1207342" y="281045"/>
                  </a:lnTo>
                  <a:lnTo>
                    <a:pt x="1180334" y="245517"/>
                  </a:lnTo>
                  <a:lnTo>
                    <a:pt x="1151074" y="211914"/>
                  </a:lnTo>
                  <a:lnTo>
                    <a:pt x="1119673" y="180349"/>
                  </a:lnTo>
                  <a:lnTo>
                    <a:pt x="1086246" y="150935"/>
                  </a:lnTo>
                  <a:lnTo>
                    <a:pt x="1050903" y="123785"/>
                  </a:lnTo>
                  <a:lnTo>
                    <a:pt x="1013759" y="99012"/>
                  </a:lnTo>
                  <a:lnTo>
                    <a:pt x="974925" y="76730"/>
                  </a:lnTo>
                  <a:lnTo>
                    <a:pt x="934514" y="57052"/>
                  </a:lnTo>
                  <a:lnTo>
                    <a:pt x="892639" y="40091"/>
                  </a:lnTo>
                  <a:lnTo>
                    <a:pt x="849412" y="25960"/>
                  </a:lnTo>
                  <a:lnTo>
                    <a:pt x="804945" y="14772"/>
                  </a:lnTo>
                  <a:lnTo>
                    <a:pt x="759352" y="6640"/>
                  </a:lnTo>
                  <a:lnTo>
                    <a:pt x="712745" y="1679"/>
                  </a:lnTo>
                  <a:lnTo>
                    <a:pt x="665237" y="0"/>
                  </a:lnTo>
                  <a:close/>
                </a:path>
                <a:path w="1330960" h="1337945">
                  <a:moveTo>
                    <a:pt x="1239445" y="331523"/>
                  </a:moveTo>
                  <a:lnTo>
                    <a:pt x="665237" y="331523"/>
                  </a:lnTo>
                  <a:lnTo>
                    <a:pt x="714182" y="335142"/>
                  </a:lnTo>
                  <a:lnTo>
                    <a:pt x="761021" y="345667"/>
                  </a:lnTo>
                  <a:lnTo>
                    <a:pt x="805215" y="362598"/>
                  </a:lnTo>
                  <a:lnTo>
                    <a:pt x="846226" y="385436"/>
                  </a:lnTo>
                  <a:lnTo>
                    <a:pt x="883517" y="413682"/>
                  </a:lnTo>
                  <a:lnTo>
                    <a:pt x="916547" y="446835"/>
                  </a:lnTo>
                  <a:lnTo>
                    <a:pt x="944779" y="484397"/>
                  </a:lnTo>
                  <a:lnTo>
                    <a:pt x="967675" y="525868"/>
                  </a:lnTo>
                  <a:lnTo>
                    <a:pt x="984695" y="570749"/>
                  </a:lnTo>
                  <a:lnTo>
                    <a:pt x="995302" y="618540"/>
                  </a:lnTo>
                  <a:lnTo>
                    <a:pt x="998958" y="668742"/>
                  </a:lnTo>
                  <a:lnTo>
                    <a:pt x="995302" y="718944"/>
                  </a:lnTo>
                  <a:lnTo>
                    <a:pt x="984695" y="766735"/>
                  </a:lnTo>
                  <a:lnTo>
                    <a:pt x="967675" y="811615"/>
                  </a:lnTo>
                  <a:lnTo>
                    <a:pt x="944779" y="853087"/>
                  </a:lnTo>
                  <a:lnTo>
                    <a:pt x="916547" y="890648"/>
                  </a:lnTo>
                  <a:lnTo>
                    <a:pt x="883517" y="923802"/>
                  </a:lnTo>
                  <a:lnTo>
                    <a:pt x="846226" y="952047"/>
                  </a:lnTo>
                  <a:lnTo>
                    <a:pt x="805215" y="974885"/>
                  </a:lnTo>
                  <a:lnTo>
                    <a:pt x="761021" y="991816"/>
                  </a:lnTo>
                  <a:lnTo>
                    <a:pt x="714182" y="1002341"/>
                  </a:lnTo>
                  <a:lnTo>
                    <a:pt x="665237" y="1005961"/>
                  </a:lnTo>
                  <a:lnTo>
                    <a:pt x="985727" y="1005961"/>
                  </a:lnTo>
                  <a:lnTo>
                    <a:pt x="998003" y="993685"/>
                  </a:lnTo>
                  <a:lnTo>
                    <a:pt x="1035253" y="970003"/>
                  </a:lnTo>
                  <a:lnTo>
                    <a:pt x="1077482" y="954911"/>
                  </a:lnTo>
                  <a:lnTo>
                    <a:pt x="1123483" y="949613"/>
                  </a:lnTo>
                  <a:lnTo>
                    <a:pt x="1269097" y="949613"/>
                  </a:lnTo>
                  <a:lnTo>
                    <a:pt x="1287053" y="906902"/>
                  </a:lnTo>
                  <a:lnTo>
                    <a:pt x="1302344" y="861775"/>
                  </a:lnTo>
                  <a:lnTo>
                    <a:pt x="1314461" y="815267"/>
                  </a:lnTo>
                  <a:lnTo>
                    <a:pt x="1323275" y="767506"/>
                  </a:lnTo>
                  <a:lnTo>
                    <a:pt x="1328623" y="718944"/>
                  </a:lnTo>
                  <a:lnTo>
                    <a:pt x="1330481" y="668742"/>
                  </a:lnTo>
                  <a:lnTo>
                    <a:pt x="1328811" y="620983"/>
                  </a:lnTo>
                  <a:lnTo>
                    <a:pt x="1323875" y="574130"/>
                  </a:lnTo>
                  <a:lnTo>
                    <a:pt x="1315786" y="528297"/>
                  </a:lnTo>
                  <a:lnTo>
                    <a:pt x="1304656" y="483597"/>
                  </a:lnTo>
                  <a:lnTo>
                    <a:pt x="1290599" y="440142"/>
                  </a:lnTo>
                  <a:lnTo>
                    <a:pt x="1273726" y="398047"/>
                  </a:lnTo>
                  <a:lnTo>
                    <a:pt x="1254151" y="357423"/>
                  </a:lnTo>
                  <a:lnTo>
                    <a:pt x="1239445" y="331523"/>
                  </a:lnTo>
                  <a:close/>
                </a:path>
                <a:path w="1330960" h="1337945">
                  <a:moveTo>
                    <a:pt x="1269097" y="949613"/>
                  </a:moveTo>
                  <a:lnTo>
                    <a:pt x="1123483" y="949613"/>
                  </a:lnTo>
                  <a:lnTo>
                    <a:pt x="1157801" y="952536"/>
                  </a:lnTo>
                  <a:lnTo>
                    <a:pt x="1190228" y="960983"/>
                  </a:lnTo>
                  <a:lnTo>
                    <a:pt x="1220278" y="974464"/>
                  </a:lnTo>
                  <a:lnTo>
                    <a:pt x="1247464" y="992492"/>
                  </a:lnTo>
                  <a:lnTo>
                    <a:pt x="1268717" y="950517"/>
                  </a:lnTo>
                  <a:lnTo>
                    <a:pt x="1269097" y="949613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5" name="object 15"/>
            <p:cNvSpPr/>
            <p:nvPr/>
          </p:nvSpPr>
          <p:spPr>
            <a:xfrm>
              <a:off x="5744308" y="5372444"/>
              <a:ext cx="332740" cy="334645"/>
            </a:xfrm>
            <a:custGeom>
              <a:avLst/>
              <a:gdLst/>
              <a:ahLst/>
              <a:cxnLst/>
              <a:rect l="l" t="t" r="r" b="b"/>
              <a:pathLst>
                <a:path w="332739" h="334645">
                  <a:moveTo>
                    <a:pt x="166309" y="0"/>
                  </a:moveTo>
                  <a:lnTo>
                    <a:pt x="122097" y="5972"/>
                  </a:lnTo>
                  <a:lnTo>
                    <a:pt x="82369" y="22826"/>
                  </a:lnTo>
                  <a:lnTo>
                    <a:pt x="48710" y="48968"/>
                  </a:lnTo>
                  <a:lnTo>
                    <a:pt x="22706" y="82805"/>
                  </a:lnTo>
                  <a:lnTo>
                    <a:pt x="5940" y="122742"/>
                  </a:lnTo>
                  <a:lnTo>
                    <a:pt x="0" y="167185"/>
                  </a:lnTo>
                  <a:lnTo>
                    <a:pt x="5940" y="211628"/>
                  </a:lnTo>
                  <a:lnTo>
                    <a:pt x="22706" y="251565"/>
                  </a:lnTo>
                  <a:lnTo>
                    <a:pt x="48710" y="285402"/>
                  </a:lnTo>
                  <a:lnTo>
                    <a:pt x="82369" y="311544"/>
                  </a:lnTo>
                  <a:lnTo>
                    <a:pt x="122097" y="328398"/>
                  </a:lnTo>
                  <a:lnTo>
                    <a:pt x="166309" y="334371"/>
                  </a:lnTo>
                  <a:lnTo>
                    <a:pt x="210520" y="328398"/>
                  </a:lnTo>
                  <a:lnTo>
                    <a:pt x="250248" y="311544"/>
                  </a:lnTo>
                  <a:lnTo>
                    <a:pt x="283907" y="285402"/>
                  </a:lnTo>
                  <a:lnTo>
                    <a:pt x="309912" y="251565"/>
                  </a:lnTo>
                  <a:lnTo>
                    <a:pt x="326677" y="211628"/>
                  </a:lnTo>
                  <a:lnTo>
                    <a:pt x="332618" y="167185"/>
                  </a:lnTo>
                  <a:lnTo>
                    <a:pt x="326677" y="122742"/>
                  </a:lnTo>
                  <a:lnTo>
                    <a:pt x="309912" y="82805"/>
                  </a:lnTo>
                  <a:lnTo>
                    <a:pt x="283907" y="48968"/>
                  </a:lnTo>
                  <a:lnTo>
                    <a:pt x="250248" y="22826"/>
                  </a:lnTo>
                  <a:lnTo>
                    <a:pt x="210520" y="5972"/>
                  </a:lnTo>
                  <a:lnTo>
                    <a:pt x="166309" y="0"/>
                  </a:lnTo>
                  <a:close/>
                </a:path>
              </a:pathLst>
            </a:custGeom>
            <a:solidFill>
              <a:srgbClr val="7085ED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7714466" y="2647273"/>
            <a:ext cx="803936" cy="808155"/>
            <a:chOff x="12731511" y="4382708"/>
            <a:chExt cx="1330960" cy="1337945"/>
          </a:xfrm>
        </p:grpSpPr>
        <p:sp>
          <p:nvSpPr>
            <p:cNvPr id="17" name="object 17"/>
            <p:cNvSpPr/>
            <p:nvPr/>
          </p:nvSpPr>
          <p:spPr>
            <a:xfrm>
              <a:off x="12731511" y="4382708"/>
              <a:ext cx="1330960" cy="1337945"/>
            </a:xfrm>
            <a:custGeom>
              <a:avLst/>
              <a:gdLst/>
              <a:ahLst/>
              <a:cxnLst/>
              <a:rect l="l" t="t" r="r" b="b"/>
              <a:pathLst>
                <a:path w="1330959" h="1337945">
                  <a:moveTo>
                    <a:pt x="665237" y="0"/>
                  </a:moveTo>
                  <a:lnTo>
                    <a:pt x="617728" y="1679"/>
                  </a:lnTo>
                  <a:lnTo>
                    <a:pt x="571121" y="6640"/>
                  </a:lnTo>
                  <a:lnTo>
                    <a:pt x="525529" y="14772"/>
                  </a:lnTo>
                  <a:lnTo>
                    <a:pt x="481063" y="25960"/>
                  </a:lnTo>
                  <a:lnTo>
                    <a:pt x="437836" y="40091"/>
                  </a:lnTo>
                  <a:lnTo>
                    <a:pt x="395961" y="57052"/>
                  </a:lnTo>
                  <a:lnTo>
                    <a:pt x="355550" y="76730"/>
                  </a:lnTo>
                  <a:lnTo>
                    <a:pt x="316717" y="99012"/>
                  </a:lnTo>
                  <a:lnTo>
                    <a:pt x="279573" y="123785"/>
                  </a:lnTo>
                  <a:lnTo>
                    <a:pt x="244231" y="150935"/>
                  </a:lnTo>
                  <a:lnTo>
                    <a:pt x="210804" y="180349"/>
                  </a:lnTo>
                  <a:lnTo>
                    <a:pt x="179404" y="211914"/>
                  </a:lnTo>
                  <a:lnTo>
                    <a:pt x="150144" y="245517"/>
                  </a:lnTo>
                  <a:lnTo>
                    <a:pt x="123136" y="281045"/>
                  </a:lnTo>
                  <a:lnTo>
                    <a:pt x="98493" y="318385"/>
                  </a:lnTo>
                  <a:lnTo>
                    <a:pt x="76328" y="357423"/>
                  </a:lnTo>
                  <a:lnTo>
                    <a:pt x="56753" y="398047"/>
                  </a:lnTo>
                  <a:lnTo>
                    <a:pt x="39881" y="440142"/>
                  </a:lnTo>
                  <a:lnTo>
                    <a:pt x="25824" y="483597"/>
                  </a:lnTo>
                  <a:lnTo>
                    <a:pt x="14694" y="528297"/>
                  </a:lnTo>
                  <a:lnTo>
                    <a:pt x="6606" y="574130"/>
                  </a:lnTo>
                  <a:lnTo>
                    <a:pt x="1670" y="620983"/>
                  </a:lnTo>
                  <a:lnTo>
                    <a:pt x="0" y="668742"/>
                  </a:lnTo>
                  <a:lnTo>
                    <a:pt x="1670" y="716501"/>
                  </a:lnTo>
                  <a:lnTo>
                    <a:pt x="6606" y="763355"/>
                  </a:lnTo>
                  <a:lnTo>
                    <a:pt x="14694" y="809188"/>
                  </a:lnTo>
                  <a:lnTo>
                    <a:pt x="25824" y="853889"/>
                  </a:lnTo>
                  <a:lnTo>
                    <a:pt x="39881" y="897344"/>
                  </a:lnTo>
                  <a:lnTo>
                    <a:pt x="56753" y="939440"/>
                  </a:lnTo>
                  <a:lnTo>
                    <a:pt x="76328" y="980063"/>
                  </a:lnTo>
                  <a:lnTo>
                    <a:pt x="98493" y="1019101"/>
                  </a:lnTo>
                  <a:lnTo>
                    <a:pt x="123136" y="1056441"/>
                  </a:lnTo>
                  <a:lnTo>
                    <a:pt x="150144" y="1091969"/>
                  </a:lnTo>
                  <a:lnTo>
                    <a:pt x="179404" y="1125572"/>
                  </a:lnTo>
                  <a:lnTo>
                    <a:pt x="210804" y="1157137"/>
                  </a:lnTo>
                  <a:lnTo>
                    <a:pt x="244231" y="1186551"/>
                  </a:lnTo>
                  <a:lnTo>
                    <a:pt x="279573" y="1213701"/>
                  </a:lnTo>
                  <a:lnTo>
                    <a:pt x="316717" y="1238473"/>
                  </a:lnTo>
                  <a:lnTo>
                    <a:pt x="355550" y="1260755"/>
                  </a:lnTo>
                  <a:lnTo>
                    <a:pt x="395961" y="1280432"/>
                  </a:lnTo>
                  <a:lnTo>
                    <a:pt x="437836" y="1297393"/>
                  </a:lnTo>
                  <a:lnTo>
                    <a:pt x="481063" y="1311524"/>
                  </a:lnTo>
                  <a:lnTo>
                    <a:pt x="525529" y="1322712"/>
                  </a:lnTo>
                  <a:lnTo>
                    <a:pt x="571121" y="1330843"/>
                  </a:lnTo>
                  <a:lnTo>
                    <a:pt x="617728" y="1335805"/>
                  </a:lnTo>
                  <a:lnTo>
                    <a:pt x="665237" y="1337484"/>
                  </a:lnTo>
                  <a:lnTo>
                    <a:pt x="717848" y="1335423"/>
                  </a:lnTo>
                  <a:lnTo>
                    <a:pt x="769336" y="1329344"/>
                  </a:lnTo>
                  <a:lnTo>
                    <a:pt x="819547" y="1319400"/>
                  </a:lnTo>
                  <a:lnTo>
                    <a:pt x="868329" y="1305746"/>
                  </a:lnTo>
                  <a:lnTo>
                    <a:pt x="915527" y="1288535"/>
                  </a:lnTo>
                  <a:lnTo>
                    <a:pt x="960990" y="1267922"/>
                  </a:lnTo>
                  <a:lnTo>
                    <a:pt x="944914" y="1241769"/>
                  </a:lnTo>
                  <a:lnTo>
                    <a:pt x="932930" y="1213168"/>
                  </a:lnTo>
                  <a:lnTo>
                    <a:pt x="925444" y="1182522"/>
                  </a:lnTo>
                  <a:lnTo>
                    <a:pt x="922859" y="1150237"/>
                  </a:lnTo>
                  <a:lnTo>
                    <a:pt x="928158" y="1104233"/>
                  </a:lnTo>
                  <a:lnTo>
                    <a:pt x="943251" y="1062004"/>
                  </a:lnTo>
                  <a:lnTo>
                    <a:pt x="966934" y="1024753"/>
                  </a:lnTo>
                  <a:lnTo>
                    <a:pt x="985727" y="1005961"/>
                  </a:lnTo>
                  <a:lnTo>
                    <a:pt x="665237" y="1005961"/>
                  </a:lnTo>
                  <a:lnTo>
                    <a:pt x="616292" y="1002341"/>
                  </a:lnTo>
                  <a:lnTo>
                    <a:pt x="569453" y="991816"/>
                  </a:lnTo>
                  <a:lnTo>
                    <a:pt x="525260" y="974885"/>
                  </a:lnTo>
                  <a:lnTo>
                    <a:pt x="484249" y="952047"/>
                  </a:lnTo>
                  <a:lnTo>
                    <a:pt x="446960" y="923802"/>
                  </a:lnTo>
                  <a:lnTo>
                    <a:pt x="413931" y="890648"/>
                  </a:lnTo>
                  <a:lnTo>
                    <a:pt x="385699" y="853087"/>
                  </a:lnTo>
                  <a:lnTo>
                    <a:pt x="362805" y="811615"/>
                  </a:lnTo>
                  <a:lnTo>
                    <a:pt x="345785" y="766735"/>
                  </a:lnTo>
                  <a:lnTo>
                    <a:pt x="335178" y="718944"/>
                  </a:lnTo>
                  <a:lnTo>
                    <a:pt x="331523" y="668742"/>
                  </a:lnTo>
                  <a:lnTo>
                    <a:pt x="335178" y="618540"/>
                  </a:lnTo>
                  <a:lnTo>
                    <a:pt x="345785" y="570749"/>
                  </a:lnTo>
                  <a:lnTo>
                    <a:pt x="362805" y="525868"/>
                  </a:lnTo>
                  <a:lnTo>
                    <a:pt x="385699" y="484397"/>
                  </a:lnTo>
                  <a:lnTo>
                    <a:pt x="413931" y="446835"/>
                  </a:lnTo>
                  <a:lnTo>
                    <a:pt x="446960" y="413682"/>
                  </a:lnTo>
                  <a:lnTo>
                    <a:pt x="484249" y="385436"/>
                  </a:lnTo>
                  <a:lnTo>
                    <a:pt x="525260" y="362598"/>
                  </a:lnTo>
                  <a:lnTo>
                    <a:pt x="569453" y="345667"/>
                  </a:lnTo>
                  <a:lnTo>
                    <a:pt x="616292" y="335142"/>
                  </a:lnTo>
                  <a:lnTo>
                    <a:pt x="665237" y="331523"/>
                  </a:lnTo>
                  <a:lnTo>
                    <a:pt x="1239445" y="331523"/>
                  </a:lnTo>
                  <a:lnTo>
                    <a:pt x="1231985" y="318385"/>
                  </a:lnTo>
                  <a:lnTo>
                    <a:pt x="1207342" y="281045"/>
                  </a:lnTo>
                  <a:lnTo>
                    <a:pt x="1180334" y="245517"/>
                  </a:lnTo>
                  <a:lnTo>
                    <a:pt x="1151074" y="211914"/>
                  </a:lnTo>
                  <a:lnTo>
                    <a:pt x="1119673" y="180349"/>
                  </a:lnTo>
                  <a:lnTo>
                    <a:pt x="1086246" y="150935"/>
                  </a:lnTo>
                  <a:lnTo>
                    <a:pt x="1050903" y="123785"/>
                  </a:lnTo>
                  <a:lnTo>
                    <a:pt x="1013759" y="99012"/>
                  </a:lnTo>
                  <a:lnTo>
                    <a:pt x="974925" y="76730"/>
                  </a:lnTo>
                  <a:lnTo>
                    <a:pt x="934514" y="57052"/>
                  </a:lnTo>
                  <a:lnTo>
                    <a:pt x="892639" y="40091"/>
                  </a:lnTo>
                  <a:lnTo>
                    <a:pt x="849412" y="25960"/>
                  </a:lnTo>
                  <a:lnTo>
                    <a:pt x="804945" y="14772"/>
                  </a:lnTo>
                  <a:lnTo>
                    <a:pt x="759352" y="6640"/>
                  </a:lnTo>
                  <a:lnTo>
                    <a:pt x="712745" y="1679"/>
                  </a:lnTo>
                  <a:lnTo>
                    <a:pt x="665237" y="0"/>
                  </a:lnTo>
                  <a:close/>
                </a:path>
                <a:path w="1330959" h="1337945">
                  <a:moveTo>
                    <a:pt x="1239445" y="331523"/>
                  </a:moveTo>
                  <a:lnTo>
                    <a:pt x="665237" y="331523"/>
                  </a:lnTo>
                  <a:lnTo>
                    <a:pt x="714182" y="335142"/>
                  </a:lnTo>
                  <a:lnTo>
                    <a:pt x="761021" y="345667"/>
                  </a:lnTo>
                  <a:lnTo>
                    <a:pt x="805215" y="362598"/>
                  </a:lnTo>
                  <a:lnTo>
                    <a:pt x="846226" y="385436"/>
                  </a:lnTo>
                  <a:lnTo>
                    <a:pt x="883517" y="413682"/>
                  </a:lnTo>
                  <a:lnTo>
                    <a:pt x="916547" y="446835"/>
                  </a:lnTo>
                  <a:lnTo>
                    <a:pt x="944779" y="484397"/>
                  </a:lnTo>
                  <a:lnTo>
                    <a:pt x="967675" y="525868"/>
                  </a:lnTo>
                  <a:lnTo>
                    <a:pt x="984695" y="570749"/>
                  </a:lnTo>
                  <a:lnTo>
                    <a:pt x="995302" y="618540"/>
                  </a:lnTo>
                  <a:lnTo>
                    <a:pt x="998958" y="668742"/>
                  </a:lnTo>
                  <a:lnTo>
                    <a:pt x="995302" y="718944"/>
                  </a:lnTo>
                  <a:lnTo>
                    <a:pt x="984695" y="766735"/>
                  </a:lnTo>
                  <a:lnTo>
                    <a:pt x="967675" y="811615"/>
                  </a:lnTo>
                  <a:lnTo>
                    <a:pt x="944779" y="853087"/>
                  </a:lnTo>
                  <a:lnTo>
                    <a:pt x="916547" y="890648"/>
                  </a:lnTo>
                  <a:lnTo>
                    <a:pt x="883517" y="923802"/>
                  </a:lnTo>
                  <a:lnTo>
                    <a:pt x="846226" y="952047"/>
                  </a:lnTo>
                  <a:lnTo>
                    <a:pt x="805215" y="974885"/>
                  </a:lnTo>
                  <a:lnTo>
                    <a:pt x="761021" y="991816"/>
                  </a:lnTo>
                  <a:lnTo>
                    <a:pt x="714182" y="1002341"/>
                  </a:lnTo>
                  <a:lnTo>
                    <a:pt x="665237" y="1005961"/>
                  </a:lnTo>
                  <a:lnTo>
                    <a:pt x="985727" y="1005961"/>
                  </a:lnTo>
                  <a:lnTo>
                    <a:pt x="998003" y="993685"/>
                  </a:lnTo>
                  <a:lnTo>
                    <a:pt x="1035253" y="970003"/>
                  </a:lnTo>
                  <a:lnTo>
                    <a:pt x="1077482" y="954911"/>
                  </a:lnTo>
                  <a:lnTo>
                    <a:pt x="1123483" y="949613"/>
                  </a:lnTo>
                  <a:lnTo>
                    <a:pt x="1269097" y="949613"/>
                  </a:lnTo>
                  <a:lnTo>
                    <a:pt x="1287053" y="906902"/>
                  </a:lnTo>
                  <a:lnTo>
                    <a:pt x="1302344" y="861775"/>
                  </a:lnTo>
                  <a:lnTo>
                    <a:pt x="1314461" y="815267"/>
                  </a:lnTo>
                  <a:lnTo>
                    <a:pt x="1323275" y="767506"/>
                  </a:lnTo>
                  <a:lnTo>
                    <a:pt x="1328623" y="718944"/>
                  </a:lnTo>
                  <a:lnTo>
                    <a:pt x="1330481" y="668742"/>
                  </a:lnTo>
                  <a:lnTo>
                    <a:pt x="1328811" y="620983"/>
                  </a:lnTo>
                  <a:lnTo>
                    <a:pt x="1323875" y="574130"/>
                  </a:lnTo>
                  <a:lnTo>
                    <a:pt x="1315786" y="528297"/>
                  </a:lnTo>
                  <a:lnTo>
                    <a:pt x="1304656" y="483597"/>
                  </a:lnTo>
                  <a:lnTo>
                    <a:pt x="1290599" y="440142"/>
                  </a:lnTo>
                  <a:lnTo>
                    <a:pt x="1273726" y="398047"/>
                  </a:lnTo>
                  <a:lnTo>
                    <a:pt x="1254151" y="357423"/>
                  </a:lnTo>
                  <a:lnTo>
                    <a:pt x="1239445" y="331523"/>
                  </a:lnTo>
                  <a:close/>
                </a:path>
                <a:path w="1330959" h="1337945">
                  <a:moveTo>
                    <a:pt x="1269097" y="949613"/>
                  </a:moveTo>
                  <a:lnTo>
                    <a:pt x="1123483" y="949613"/>
                  </a:lnTo>
                  <a:lnTo>
                    <a:pt x="1157801" y="952536"/>
                  </a:lnTo>
                  <a:lnTo>
                    <a:pt x="1190228" y="960983"/>
                  </a:lnTo>
                  <a:lnTo>
                    <a:pt x="1220278" y="974464"/>
                  </a:lnTo>
                  <a:lnTo>
                    <a:pt x="1247464" y="992492"/>
                  </a:lnTo>
                  <a:lnTo>
                    <a:pt x="1268717" y="950517"/>
                  </a:lnTo>
                  <a:lnTo>
                    <a:pt x="1269097" y="949613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8" name="object 18"/>
            <p:cNvSpPr/>
            <p:nvPr/>
          </p:nvSpPr>
          <p:spPr>
            <a:xfrm>
              <a:off x="13694497" y="5372444"/>
              <a:ext cx="332740" cy="334645"/>
            </a:xfrm>
            <a:custGeom>
              <a:avLst/>
              <a:gdLst/>
              <a:ahLst/>
              <a:cxnLst/>
              <a:rect l="l" t="t" r="r" b="b"/>
              <a:pathLst>
                <a:path w="332740" h="334645">
                  <a:moveTo>
                    <a:pt x="166309" y="0"/>
                  </a:moveTo>
                  <a:lnTo>
                    <a:pt x="122097" y="5972"/>
                  </a:lnTo>
                  <a:lnTo>
                    <a:pt x="82369" y="22826"/>
                  </a:lnTo>
                  <a:lnTo>
                    <a:pt x="48710" y="48968"/>
                  </a:lnTo>
                  <a:lnTo>
                    <a:pt x="22706" y="82805"/>
                  </a:lnTo>
                  <a:lnTo>
                    <a:pt x="5940" y="122742"/>
                  </a:lnTo>
                  <a:lnTo>
                    <a:pt x="0" y="167185"/>
                  </a:lnTo>
                  <a:lnTo>
                    <a:pt x="5940" y="211628"/>
                  </a:lnTo>
                  <a:lnTo>
                    <a:pt x="22706" y="251565"/>
                  </a:lnTo>
                  <a:lnTo>
                    <a:pt x="48710" y="285402"/>
                  </a:lnTo>
                  <a:lnTo>
                    <a:pt x="82369" y="311544"/>
                  </a:lnTo>
                  <a:lnTo>
                    <a:pt x="122097" y="328398"/>
                  </a:lnTo>
                  <a:lnTo>
                    <a:pt x="166309" y="334371"/>
                  </a:lnTo>
                  <a:lnTo>
                    <a:pt x="210520" y="328398"/>
                  </a:lnTo>
                  <a:lnTo>
                    <a:pt x="250248" y="311544"/>
                  </a:lnTo>
                  <a:lnTo>
                    <a:pt x="283907" y="285402"/>
                  </a:lnTo>
                  <a:lnTo>
                    <a:pt x="309912" y="251565"/>
                  </a:lnTo>
                  <a:lnTo>
                    <a:pt x="326677" y="211628"/>
                  </a:lnTo>
                  <a:lnTo>
                    <a:pt x="332618" y="167185"/>
                  </a:lnTo>
                  <a:lnTo>
                    <a:pt x="326677" y="122742"/>
                  </a:lnTo>
                  <a:lnTo>
                    <a:pt x="309912" y="82805"/>
                  </a:lnTo>
                  <a:lnTo>
                    <a:pt x="283907" y="48968"/>
                  </a:lnTo>
                  <a:lnTo>
                    <a:pt x="250248" y="22826"/>
                  </a:lnTo>
                  <a:lnTo>
                    <a:pt x="210520" y="5972"/>
                  </a:lnTo>
                  <a:lnTo>
                    <a:pt x="166309" y="0"/>
                  </a:lnTo>
                  <a:close/>
                </a:path>
              </a:pathLst>
            </a:custGeom>
            <a:solidFill>
              <a:srgbClr val="7085ED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2944654" y="4418266"/>
            <a:ext cx="2946485" cy="571423"/>
          </a:xfrm>
          <a:prstGeom prst="rect">
            <a:avLst/>
          </a:prstGeom>
        </p:spPr>
        <p:txBody>
          <a:bodyPr vert="horz" wrap="square" lIns="0" tIns="54849" rIns="0" bIns="0" rtlCol="0">
            <a:spAutoFit/>
          </a:bodyPr>
          <a:lstStyle/>
          <a:p>
            <a:pPr algn="ctr">
              <a:spcBef>
                <a:spcPts val="432"/>
              </a:spcBef>
            </a:pPr>
            <a:r>
              <a:rPr sz="1510" spc="33" dirty="0">
                <a:latin typeface="Red Hat Display"/>
                <a:cs typeface="Red Hat Display"/>
              </a:rPr>
              <a:t>This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is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our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primary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logo.</a:t>
            </a:r>
            <a:endParaRPr sz="1510" dirty="0">
              <a:latin typeface="Red Hat Display"/>
              <a:cs typeface="Red Hat Display"/>
            </a:endParaRPr>
          </a:p>
          <a:p>
            <a:pPr algn="ctr">
              <a:spcBef>
                <a:spcPts val="371"/>
              </a:spcBef>
            </a:pPr>
            <a:r>
              <a:rPr sz="1510" dirty="0">
                <a:latin typeface="Red Hat Display"/>
                <a:cs typeface="Red Hat Display"/>
              </a:rPr>
              <a:t>We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always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use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lang="en-CA" sz="1510" spc="39" dirty="0">
                <a:latin typeface="Red Hat Display"/>
                <a:cs typeface="Red Hat Display"/>
              </a:rPr>
              <a:t>horizontal </a:t>
            </a:r>
            <a:r>
              <a:rPr sz="1510" spc="39" dirty="0">
                <a:latin typeface="Red Hat Display"/>
                <a:cs typeface="Red Hat Display"/>
              </a:rPr>
              <a:t>lockup.</a:t>
            </a:r>
            <a:endParaRPr sz="1510" dirty="0">
              <a:latin typeface="Red Hat Display"/>
              <a:cs typeface="Red Hat Display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365128" y="4418266"/>
            <a:ext cx="3503027" cy="571423"/>
          </a:xfrm>
          <a:prstGeom prst="rect">
            <a:avLst/>
          </a:prstGeom>
        </p:spPr>
        <p:txBody>
          <a:bodyPr vert="horz" wrap="square" lIns="0" tIns="54849" rIns="0" bIns="0" rtlCol="0">
            <a:spAutoFit/>
          </a:bodyPr>
          <a:lstStyle/>
          <a:p>
            <a:pPr algn="ctr">
              <a:spcBef>
                <a:spcPts val="432"/>
              </a:spcBef>
            </a:pPr>
            <a:r>
              <a:rPr sz="1510" spc="30" dirty="0">
                <a:latin typeface="Red Hat Display"/>
                <a:cs typeface="Red Hat Display"/>
              </a:rPr>
              <a:t>Use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logo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submark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when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it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suits</a:t>
            </a:r>
            <a:endParaRPr sz="1510">
              <a:latin typeface="Red Hat Display"/>
              <a:cs typeface="Red Hat Display"/>
            </a:endParaRPr>
          </a:p>
          <a:p>
            <a:pPr algn="ctr">
              <a:spcBef>
                <a:spcPts val="371"/>
              </a:spcBef>
            </a:pPr>
            <a:r>
              <a:rPr sz="1510" spc="30" dirty="0">
                <a:latin typeface="Red Hat Display"/>
                <a:cs typeface="Red Hat Display"/>
              </a:rPr>
              <a:t>the</a:t>
            </a:r>
            <a:r>
              <a:rPr sz="1510" spc="91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context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(apps,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small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designs,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etc.).</a:t>
            </a:r>
            <a:endParaRPr sz="1510">
              <a:latin typeface="Red Hat Display"/>
              <a:cs typeface="Red Hat Display"/>
            </a:endParaRPr>
          </a:p>
        </p:txBody>
      </p:sp>
      <p:sp>
        <p:nvSpPr>
          <p:cNvPr id="23" name="object 2">
            <a:extLst>
              <a:ext uri="{FF2B5EF4-FFF2-40B4-BE49-F238E27FC236}">
                <a16:creationId xmlns:a16="http://schemas.microsoft.com/office/drawing/2014/main" id="{2AA98DAA-1A7F-5162-5998-99FDCE2D4EA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2158" y="535294"/>
            <a:ext cx="1423731" cy="627865"/>
          </a:xfrm>
          <a:prstGeom prst="rect">
            <a:avLst/>
          </a:prstGeom>
        </p:spPr>
        <p:txBody>
          <a:bodyPr vert="horz" wrap="square" lIns="0" tIns="9589" rIns="0" bIns="0" rtlCol="0" anchor="ctr">
            <a:spAutoFit/>
          </a:bodyPr>
          <a:lstStyle/>
          <a:p>
            <a:pPr marL="7671">
              <a:lnSpc>
                <a:spcPct val="100000"/>
              </a:lnSpc>
              <a:spcBef>
                <a:spcPts val="76"/>
              </a:spcBef>
            </a:pPr>
            <a:r>
              <a:rPr sz="4017" dirty="0">
                <a:solidFill>
                  <a:srgbClr val="222F3E"/>
                </a:solidFill>
                <a:latin typeface="Red Hat Display"/>
                <a:ea typeface="+mn-ea"/>
                <a:cs typeface="Red Hat Display"/>
              </a:rPr>
              <a:t>Logo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4895" y="2111353"/>
            <a:ext cx="1882882" cy="1882882"/>
          </a:xfrm>
          <a:custGeom>
            <a:avLst/>
            <a:gdLst/>
            <a:ahLst/>
            <a:cxnLst/>
            <a:rect l="l" t="t" r="r" b="b"/>
            <a:pathLst>
              <a:path w="3117215" h="3117215">
                <a:moveTo>
                  <a:pt x="3117061" y="0"/>
                </a:moveTo>
                <a:lnTo>
                  <a:pt x="0" y="0"/>
                </a:lnTo>
                <a:lnTo>
                  <a:pt x="0" y="3117061"/>
                </a:lnTo>
                <a:lnTo>
                  <a:pt x="3117061" y="3117061"/>
                </a:lnTo>
                <a:lnTo>
                  <a:pt x="3117061" y="0"/>
                </a:lnTo>
                <a:close/>
              </a:path>
            </a:pathLst>
          </a:custGeom>
          <a:solidFill>
            <a:srgbClr val="F3F7FF">
              <a:alpha val="69999"/>
            </a:srgbClr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3" name="object 3"/>
          <p:cNvSpPr/>
          <p:nvPr/>
        </p:nvSpPr>
        <p:spPr>
          <a:xfrm>
            <a:off x="2372765" y="2111353"/>
            <a:ext cx="4089869" cy="1882882"/>
          </a:xfrm>
          <a:custGeom>
            <a:avLst/>
            <a:gdLst/>
            <a:ahLst/>
            <a:cxnLst/>
            <a:rect l="l" t="t" r="r" b="b"/>
            <a:pathLst>
              <a:path w="6771005" h="3117215">
                <a:moveTo>
                  <a:pt x="6770863" y="0"/>
                </a:moveTo>
                <a:lnTo>
                  <a:pt x="0" y="0"/>
                </a:lnTo>
                <a:lnTo>
                  <a:pt x="0" y="3117061"/>
                </a:lnTo>
                <a:lnTo>
                  <a:pt x="6770863" y="3117061"/>
                </a:lnTo>
                <a:lnTo>
                  <a:pt x="6770863" y="0"/>
                </a:lnTo>
                <a:close/>
              </a:path>
            </a:pathLst>
          </a:custGeom>
          <a:solidFill>
            <a:srgbClr val="F3F7FF">
              <a:alpha val="69999"/>
            </a:srgbClr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4" name="object 4"/>
          <p:cNvSpPr/>
          <p:nvPr/>
        </p:nvSpPr>
        <p:spPr>
          <a:xfrm>
            <a:off x="10960978" y="6334417"/>
            <a:ext cx="764813" cy="147669"/>
          </a:xfrm>
          <a:custGeom>
            <a:avLst/>
            <a:gdLst/>
            <a:ahLst/>
            <a:cxnLst/>
            <a:rect l="l" t="t" r="r" b="b"/>
            <a:pathLst>
              <a:path w="1266190" h="244475">
                <a:moveTo>
                  <a:pt x="1139482" y="185212"/>
                </a:moveTo>
                <a:lnTo>
                  <a:pt x="1117985" y="213979"/>
                </a:lnTo>
                <a:lnTo>
                  <a:pt x="1125413" y="219192"/>
                </a:lnTo>
                <a:lnTo>
                  <a:pt x="1133472" y="223773"/>
                </a:lnTo>
                <a:lnTo>
                  <a:pt x="1171637" y="235312"/>
                </a:lnTo>
                <a:lnTo>
                  <a:pt x="1193526" y="236733"/>
                </a:lnTo>
                <a:lnTo>
                  <a:pt x="1203660" y="236299"/>
                </a:lnTo>
                <a:lnTo>
                  <a:pt x="1244964" y="221325"/>
                </a:lnTo>
                <a:lnTo>
                  <a:pt x="1260218" y="204178"/>
                </a:lnTo>
                <a:lnTo>
                  <a:pt x="1192890" y="204178"/>
                </a:lnTo>
                <a:lnTo>
                  <a:pt x="1186392" y="203881"/>
                </a:lnTo>
                <a:lnTo>
                  <a:pt x="1146514" y="189658"/>
                </a:lnTo>
                <a:lnTo>
                  <a:pt x="1139482" y="185212"/>
                </a:lnTo>
                <a:close/>
              </a:path>
              <a:path w="1266190" h="244475">
                <a:moveTo>
                  <a:pt x="1191314" y="66057"/>
                </a:moveTo>
                <a:lnTo>
                  <a:pt x="1147480" y="76188"/>
                </a:lnTo>
                <a:lnTo>
                  <a:pt x="1123240" y="110443"/>
                </a:lnTo>
                <a:lnTo>
                  <a:pt x="1122727" y="118207"/>
                </a:lnTo>
                <a:lnTo>
                  <a:pt x="1123519" y="127691"/>
                </a:lnTo>
                <a:lnTo>
                  <a:pt x="1151015" y="160402"/>
                </a:lnTo>
                <a:lnTo>
                  <a:pt x="1211439" y="172047"/>
                </a:lnTo>
                <a:lnTo>
                  <a:pt x="1216598" y="173835"/>
                </a:lnTo>
                <a:lnTo>
                  <a:pt x="1219764" y="176364"/>
                </a:lnTo>
                <a:lnTo>
                  <a:pt x="1223127" y="178894"/>
                </a:lnTo>
                <a:lnTo>
                  <a:pt x="1224816" y="182265"/>
                </a:lnTo>
                <a:lnTo>
                  <a:pt x="1224816" y="191748"/>
                </a:lnTo>
                <a:lnTo>
                  <a:pt x="1221869" y="196066"/>
                </a:lnTo>
                <a:lnTo>
                  <a:pt x="1215969" y="199436"/>
                </a:lnTo>
                <a:lnTo>
                  <a:pt x="1210273" y="202595"/>
                </a:lnTo>
                <a:lnTo>
                  <a:pt x="1202585" y="204178"/>
                </a:lnTo>
                <a:lnTo>
                  <a:pt x="1260218" y="204178"/>
                </a:lnTo>
                <a:lnTo>
                  <a:pt x="1263220" y="197305"/>
                </a:lnTo>
                <a:lnTo>
                  <a:pt x="1264997" y="190056"/>
                </a:lnTo>
                <a:lnTo>
                  <a:pt x="1265590" y="182371"/>
                </a:lnTo>
                <a:lnTo>
                  <a:pt x="1264780" y="173185"/>
                </a:lnTo>
                <a:lnTo>
                  <a:pt x="1236749" y="140964"/>
                </a:lnTo>
                <a:lnTo>
                  <a:pt x="1183732" y="130531"/>
                </a:lnTo>
                <a:lnTo>
                  <a:pt x="1175506" y="129478"/>
                </a:lnTo>
                <a:lnTo>
                  <a:pt x="1169708" y="127687"/>
                </a:lnTo>
                <a:lnTo>
                  <a:pt x="1162970" y="122631"/>
                </a:lnTo>
                <a:lnTo>
                  <a:pt x="1161289" y="119154"/>
                </a:lnTo>
                <a:lnTo>
                  <a:pt x="1161289" y="109883"/>
                </a:lnTo>
                <a:lnTo>
                  <a:pt x="1163606" y="105982"/>
                </a:lnTo>
                <a:lnTo>
                  <a:pt x="1168242" y="103036"/>
                </a:lnTo>
                <a:lnTo>
                  <a:pt x="1173090" y="100082"/>
                </a:lnTo>
                <a:lnTo>
                  <a:pt x="1179407" y="98612"/>
                </a:lnTo>
                <a:lnTo>
                  <a:pt x="1250046" y="98612"/>
                </a:lnTo>
                <a:lnTo>
                  <a:pt x="1258954" y="86599"/>
                </a:lnTo>
                <a:lnTo>
                  <a:pt x="1217807" y="68898"/>
                </a:lnTo>
                <a:lnTo>
                  <a:pt x="1200264" y="66372"/>
                </a:lnTo>
                <a:lnTo>
                  <a:pt x="1191314" y="66057"/>
                </a:lnTo>
                <a:close/>
              </a:path>
              <a:path w="1266190" h="244475">
                <a:moveTo>
                  <a:pt x="1250046" y="98612"/>
                </a:moveTo>
                <a:lnTo>
                  <a:pt x="1195632" y="98612"/>
                </a:lnTo>
                <a:lnTo>
                  <a:pt x="1203956" y="99877"/>
                </a:lnTo>
                <a:lnTo>
                  <a:pt x="1212174" y="102400"/>
                </a:lnTo>
                <a:lnTo>
                  <a:pt x="1218417" y="104594"/>
                </a:lnTo>
                <a:lnTo>
                  <a:pt x="1224819" y="107381"/>
                </a:lnTo>
                <a:lnTo>
                  <a:pt x="1231378" y="110760"/>
                </a:lnTo>
                <a:lnTo>
                  <a:pt x="1238094" y="114731"/>
                </a:lnTo>
                <a:lnTo>
                  <a:pt x="1250046" y="98612"/>
                </a:lnTo>
                <a:close/>
              </a:path>
              <a:path w="1266190" h="244475">
                <a:moveTo>
                  <a:pt x="976303" y="68898"/>
                </a:moveTo>
                <a:lnTo>
                  <a:pt x="932999" y="68898"/>
                </a:lnTo>
                <a:lnTo>
                  <a:pt x="933065" y="172177"/>
                </a:lnTo>
                <a:lnTo>
                  <a:pt x="945856" y="212159"/>
                </a:lnTo>
                <a:lnTo>
                  <a:pt x="980172" y="234678"/>
                </a:lnTo>
                <a:lnTo>
                  <a:pt x="998110" y="236733"/>
                </a:lnTo>
                <a:lnTo>
                  <a:pt x="1011325" y="235706"/>
                </a:lnTo>
                <a:lnTo>
                  <a:pt x="1023474" y="232625"/>
                </a:lnTo>
                <a:lnTo>
                  <a:pt x="1034557" y="227489"/>
                </a:lnTo>
                <a:lnTo>
                  <a:pt x="1044572" y="220297"/>
                </a:lnTo>
                <a:lnTo>
                  <a:pt x="1087875" y="220297"/>
                </a:lnTo>
                <a:lnTo>
                  <a:pt x="1087875" y="199436"/>
                </a:lnTo>
                <a:lnTo>
                  <a:pt x="1010752" y="199436"/>
                </a:lnTo>
                <a:lnTo>
                  <a:pt x="1003245" y="198844"/>
                </a:lnTo>
                <a:lnTo>
                  <a:pt x="976303" y="164669"/>
                </a:lnTo>
                <a:lnTo>
                  <a:pt x="976303" y="68898"/>
                </a:lnTo>
                <a:close/>
              </a:path>
              <a:path w="1266190" h="244475">
                <a:moveTo>
                  <a:pt x="1087875" y="220297"/>
                </a:moveTo>
                <a:lnTo>
                  <a:pt x="1044572" y="220297"/>
                </a:lnTo>
                <a:lnTo>
                  <a:pt x="1044572" y="233575"/>
                </a:lnTo>
                <a:lnTo>
                  <a:pt x="1087875" y="233575"/>
                </a:lnTo>
                <a:lnTo>
                  <a:pt x="1087875" y="220297"/>
                </a:lnTo>
                <a:close/>
              </a:path>
              <a:path w="1266190" h="244475">
                <a:moveTo>
                  <a:pt x="1087875" y="68898"/>
                </a:moveTo>
                <a:lnTo>
                  <a:pt x="1044572" y="68898"/>
                </a:lnTo>
                <a:lnTo>
                  <a:pt x="1044572" y="183000"/>
                </a:lnTo>
                <a:lnTo>
                  <a:pt x="1040777" y="188271"/>
                </a:lnTo>
                <a:lnTo>
                  <a:pt x="1035930" y="192377"/>
                </a:lnTo>
                <a:lnTo>
                  <a:pt x="1030029" y="195331"/>
                </a:lnTo>
                <a:lnTo>
                  <a:pt x="1024348" y="198066"/>
                </a:lnTo>
                <a:lnTo>
                  <a:pt x="1017917" y="199436"/>
                </a:lnTo>
                <a:lnTo>
                  <a:pt x="1087875" y="199436"/>
                </a:lnTo>
                <a:lnTo>
                  <a:pt x="1087875" y="68898"/>
                </a:lnTo>
                <a:close/>
              </a:path>
              <a:path w="1266190" h="244475">
                <a:moveTo>
                  <a:pt x="834472" y="65739"/>
                </a:moveTo>
                <a:lnTo>
                  <a:pt x="790532" y="77116"/>
                </a:lnTo>
                <a:lnTo>
                  <a:pt x="759560" y="107777"/>
                </a:lnTo>
                <a:lnTo>
                  <a:pt x="748183" y="151392"/>
                </a:lnTo>
                <a:lnTo>
                  <a:pt x="748894" y="163128"/>
                </a:lnTo>
                <a:lnTo>
                  <a:pt x="765765" y="204159"/>
                </a:lnTo>
                <a:lnTo>
                  <a:pt x="800631" y="230509"/>
                </a:lnTo>
                <a:lnTo>
                  <a:pt x="834472" y="236733"/>
                </a:lnTo>
                <a:lnTo>
                  <a:pt x="843875" y="236259"/>
                </a:lnTo>
                <a:lnTo>
                  <a:pt x="887574" y="219823"/>
                </a:lnTo>
                <a:lnTo>
                  <a:pt x="901476" y="207655"/>
                </a:lnTo>
                <a:lnTo>
                  <a:pt x="893043" y="198807"/>
                </a:lnTo>
                <a:lnTo>
                  <a:pt x="827942" y="198807"/>
                </a:lnTo>
                <a:lnTo>
                  <a:pt x="820247" y="196801"/>
                </a:lnTo>
                <a:lnTo>
                  <a:pt x="793069" y="168358"/>
                </a:lnTo>
                <a:lnTo>
                  <a:pt x="791168" y="160246"/>
                </a:lnTo>
                <a:lnTo>
                  <a:pt x="791168" y="142120"/>
                </a:lnTo>
                <a:lnTo>
                  <a:pt x="812664" y="109671"/>
                </a:lnTo>
                <a:lnTo>
                  <a:pt x="826988" y="103354"/>
                </a:lnTo>
                <a:lnTo>
                  <a:pt x="894985" y="103354"/>
                </a:lnTo>
                <a:lnTo>
                  <a:pt x="902741" y="95135"/>
                </a:lnTo>
                <a:lnTo>
                  <a:pt x="862799" y="70005"/>
                </a:lnTo>
                <a:lnTo>
                  <a:pt x="844149" y="66213"/>
                </a:lnTo>
                <a:lnTo>
                  <a:pt x="834472" y="65739"/>
                </a:lnTo>
                <a:close/>
              </a:path>
              <a:path w="1266190" h="244475">
                <a:moveTo>
                  <a:pt x="875563" y="180470"/>
                </a:moveTo>
                <a:lnTo>
                  <a:pt x="843743" y="198807"/>
                </a:lnTo>
                <a:lnTo>
                  <a:pt x="893043" y="198807"/>
                </a:lnTo>
                <a:lnTo>
                  <a:pt x="875563" y="180470"/>
                </a:lnTo>
                <a:close/>
              </a:path>
              <a:path w="1266190" h="244475">
                <a:moveTo>
                  <a:pt x="894985" y="103354"/>
                </a:moveTo>
                <a:lnTo>
                  <a:pt x="843220" y="103354"/>
                </a:lnTo>
                <a:lnTo>
                  <a:pt x="850378" y="105035"/>
                </a:lnTo>
                <a:lnTo>
                  <a:pt x="856915" y="108406"/>
                </a:lnTo>
                <a:lnTo>
                  <a:pt x="863656" y="111572"/>
                </a:lnTo>
                <a:lnTo>
                  <a:pt x="870087" y="116518"/>
                </a:lnTo>
                <a:lnTo>
                  <a:pt x="876192" y="123267"/>
                </a:lnTo>
                <a:lnTo>
                  <a:pt x="894985" y="103354"/>
                </a:lnTo>
                <a:close/>
              </a:path>
              <a:path w="1266190" h="244475">
                <a:moveTo>
                  <a:pt x="601441" y="68898"/>
                </a:moveTo>
                <a:lnTo>
                  <a:pt x="558137" y="68898"/>
                </a:lnTo>
                <a:lnTo>
                  <a:pt x="558137" y="233575"/>
                </a:lnTo>
                <a:lnTo>
                  <a:pt x="601441" y="233575"/>
                </a:lnTo>
                <a:lnTo>
                  <a:pt x="601441" y="119472"/>
                </a:lnTo>
                <a:lnTo>
                  <a:pt x="605235" y="114201"/>
                </a:lnTo>
                <a:lnTo>
                  <a:pt x="609970" y="110201"/>
                </a:lnTo>
                <a:lnTo>
                  <a:pt x="615665" y="107459"/>
                </a:lnTo>
                <a:lnTo>
                  <a:pt x="621354" y="104513"/>
                </a:lnTo>
                <a:lnTo>
                  <a:pt x="627883" y="103036"/>
                </a:lnTo>
                <a:lnTo>
                  <a:pt x="707175" y="103036"/>
                </a:lnTo>
                <a:lnTo>
                  <a:pt x="704477" y="97347"/>
                </a:lnTo>
                <a:lnTo>
                  <a:pt x="699955" y="90333"/>
                </a:lnTo>
                <a:lnTo>
                  <a:pt x="694602" y="84150"/>
                </a:lnTo>
                <a:lnTo>
                  <a:pt x="692689" y="82493"/>
                </a:lnTo>
                <a:lnTo>
                  <a:pt x="601441" y="82493"/>
                </a:lnTo>
                <a:lnTo>
                  <a:pt x="601441" y="68898"/>
                </a:lnTo>
                <a:close/>
              </a:path>
              <a:path w="1266190" h="244475">
                <a:moveTo>
                  <a:pt x="707175" y="103036"/>
                </a:moveTo>
                <a:lnTo>
                  <a:pt x="635261" y="103036"/>
                </a:lnTo>
                <a:lnTo>
                  <a:pt x="642748" y="103628"/>
                </a:lnTo>
                <a:lnTo>
                  <a:pt x="649405" y="105406"/>
                </a:lnTo>
                <a:lnTo>
                  <a:pt x="669399" y="137803"/>
                </a:lnTo>
                <a:lnTo>
                  <a:pt x="669399" y="233575"/>
                </a:lnTo>
                <a:lnTo>
                  <a:pt x="712695" y="233575"/>
                </a:lnTo>
                <a:lnTo>
                  <a:pt x="712625" y="130177"/>
                </a:lnTo>
                <a:lnTo>
                  <a:pt x="712182" y="121998"/>
                </a:lnTo>
                <a:lnTo>
                  <a:pt x="710642" y="113149"/>
                </a:lnTo>
                <a:lnTo>
                  <a:pt x="708074" y="104931"/>
                </a:lnTo>
                <a:lnTo>
                  <a:pt x="707175" y="103036"/>
                </a:lnTo>
                <a:close/>
              </a:path>
              <a:path w="1266190" h="244475">
                <a:moveTo>
                  <a:pt x="647585" y="65739"/>
                </a:moveTo>
                <a:lnTo>
                  <a:pt x="634390" y="66786"/>
                </a:lnTo>
                <a:lnTo>
                  <a:pt x="622300" y="69927"/>
                </a:lnTo>
                <a:lnTo>
                  <a:pt x="611317" y="75162"/>
                </a:lnTo>
                <a:lnTo>
                  <a:pt x="601441" y="82493"/>
                </a:lnTo>
                <a:lnTo>
                  <a:pt x="692689" y="82493"/>
                </a:lnTo>
                <a:lnTo>
                  <a:pt x="656928" y="66273"/>
                </a:lnTo>
                <a:lnTo>
                  <a:pt x="647585" y="65739"/>
                </a:lnTo>
                <a:close/>
              </a:path>
              <a:path w="1266190" h="244475">
                <a:moveTo>
                  <a:pt x="499147" y="0"/>
                </a:moveTo>
                <a:lnTo>
                  <a:pt x="485452" y="0"/>
                </a:lnTo>
                <a:lnTo>
                  <a:pt x="479657" y="2423"/>
                </a:lnTo>
                <a:lnTo>
                  <a:pt x="474810" y="7264"/>
                </a:lnTo>
                <a:lnTo>
                  <a:pt x="469962" y="11899"/>
                </a:lnTo>
                <a:lnTo>
                  <a:pt x="467545" y="17694"/>
                </a:lnTo>
                <a:lnTo>
                  <a:pt x="467545" y="31396"/>
                </a:lnTo>
                <a:lnTo>
                  <a:pt x="469962" y="37190"/>
                </a:lnTo>
                <a:lnTo>
                  <a:pt x="479657" y="46878"/>
                </a:lnTo>
                <a:lnTo>
                  <a:pt x="485452" y="49302"/>
                </a:lnTo>
                <a:lnTo>
                  <a:pt x="499147" y="49302"/>
                </a:lnTo>
                <a:lnTo>
                  <a:pt x="504941" y="46878"/>
                </a:lnTo>
                <a:lnTo>
                  <a:pt x="509577" y="42031"/>
                </a:lnTo>
                <a:lnTo>
                  <a:pt x="514424" y="37190"/>
                </a:lnTo>
                <a:lnTo>
                  <a:pt x="516848" y="31396"/>
                </a:lnTo>
                <a:lnTo>
                  <a:pt x="516848" y="17694"/>
                </a:lnTo>
                <a:lnTo>
                  <a:pt x="514424" y="11899"/>
                </a:lnTo>
                <a:lnTo>
                  <a:pt x="509577" y="7264"/>
                </a:lnTo>
                <a:lnTo>
                  <a:pt x="504941" y="2423"/>
                </a:lnTo>
                <a:lnTo>
                  <a:pt x="499147" y="0"/>
                </a:lnTo>
                <a:close/>
              </a:path>
              <a:path w="1266190" h="244475">
                <a:moveTo>
                  <a:pt x="514000" y="68898"/>
                </a:moveTo>
                <a:lnTo>
                  <a:pt x="470697" y="68898"/>
                </a:lnTo>
                <a:lnTo>
                  <a:pt x="470697" y="233567"/>
                </a:lnTo>
                <a:lnTo>
                  <a:pt x="514000" y="233567"/>
                </a:lnTo>
                <a:lnTo>
                  <a:pt x="514000" y="68898"/>
                </a:lnTo>
                <a:close/>
              </a:path>
              <a:path w="1266190" h="244475">
                <a:moveTo>
                  <a:pt x="315114" y="68898"/>
                </a:moveTo>
                <a:lnTo>
                  <a:pt x="271804" y="68898"/>
                </a:lnTo>
                <a:lnTo>
                  <a:pt x="271869" y="172177"/>
                </a:lnTo>
                <a:lnTo>
                  <a:pt x="284671" y="212159"/>
                </a:lnTo>
                <a:lnTo>
                  <a:pt x="318982" y="234678"/>
                </a:lnTo>
                <a:lnTo>
                  <a:pt x="336915" y="236733"/>
                </a:lnTo>
                <a:lnTo>
                  <a:pt x="350133" y="235706"/>
                </a:lnTo>
                <a:lnTo>
                  <a:pt x="362282" y="232625"/>
                </a:lnTo>
                <a:lnTo>
                  <a:pt x="373365" y="227489"/>
                </a:lnTo>
                <a:lnTo>
                  <a:pt x="383384" y="220297"/>
                </a:lnTo>
                <a:lnTo>
                  <a:pt x="426680" y="220297"/>
                </a:lnTo>
                <a:lnTo>
                  <a:pt x="426680" y="199436"/>
                </a:lnTo>
                <a:lnTo>
                  <a:pt x="349564" y="199436"/>
                </a:lnTo>
                <a:lnTo>
                  <a:pt x="342056" y="198844"/>
                </a:lnTo>
                <a:lnTo>
                  <a:pt x="315114" y="164669"/>
                </a:lnTo>
                <a:lnTo>
                  <a:pt x="315114" y="68898"/>
                </a:lnTo>
                <a:close/>
              </a:path>
              <a:path w="1266190" h="244475">
                <a:moveTo>
                  <a:pt x="426680" y="220297"/>
                </a:moveTo>
                <a:lnTo>
                  <a:pt x="383384" y="220297"/>
                </a:lnTo>
                <a:lnTo>
                  <a:pt x="383384" y="233575"/>
                </a:lnTo>
                <a:lnTo>
                  <a:pt x="426680" y="233575"/>
                </a:lnTo>
                <a:lnTo>
                  <a:pt x="426680" y="220297"/>
                </a:lnTo>
                <a:close/>
              </a:path>
              <a:path w="1266190" h="244475">
                <a:moveTo>
                  <a:pt x="426680" y="68898"/>
                </a:moveTo>
                <a:lnTo>
                  <a:pt x="383384" y="68898"/>
                </a:lnTo>
                <a:lnTo>
                  <a:pt x="383384" y="183000"/>
                </a:lnTo>
                <a:lnTo>
                  <a:pt x="379589" y="188271"/>
                </a:lnTo>
                <a:lnTo>
                  <a:pt x="374741" y="192377"/>
                </a:lnTo>
                <a:lnTo>
                  <a:pt x="368841" y="195331"/>
                </a:lnTo>
                <a:lnTo>
                  <a:pt x="363152" y="198066"/>
                </a:lnTo>
                <a:lnTo>
                  <a:pt x="356729" y="199436"/>
                </a:lnTo>
                <a:lnTo>
                  <a:pt x="426680" y="199436"/>
                </a:lnTo>
                <a:lnTo>
                  <a:pt x="426680" y="68898"/>
                </a:lnTo>
                <a:close/>
              </a:path>
              <a:path w="1266190" h="244475">
                <a:moveTo>
                  <a:pt x="218438" y="225985"/>
                </a:moveTo>
                <a:lnTo>
                  <a:pt x="167510" y="225985"/>
                </a:lnTo>
                <a:lnTo>
                  <a:pt x="182371" y="244316"/>
                </a:lnTo>
                <a:lnTo>
                  <a:pt x="222508" y="231045"/>
                </a:lnTo>
                <a:lnTo>
                  <a:pt x="218438" y="225985"/>
                </a:lnTo>
                <a:close/>
              </a:path>
              <a:path w="1266190" h="244475">
                <a:moveTo>
                  <a:pt x="116942" y="8847"/>
                </a:moveTo>
                <a:lnTo>
                  <a:pt x="71109" y="17694"/>
                </a:lnTo>
                <a:lnTo>
                  <a:pt x="33813" y="42031"/>
                </a:lnTo>
                <a:lnTo>
                  <a:pt x="8847" y="78381"/>
                </a:lnTo>
                <a:lnTo>
                  <a:pt x="0" y="122949"/>
                </a:lnTo>
                <a:lnTo>
                  <a:pt x="552" y="134761"/>
                </a:lnTo>
                <a:lnTo>
                  <a:pt x="13846" y="177804"/>
                </a:lnTo>
                <a:lnTo>
                  <a:pt x="42190" y="211506"/>
                </a:lnTo>
                <a:lnTo>
                  <a:pt x="81916" y="232247"/>
                </a:lnTo>
                <a:lnTo>
                  <a:pt x="116942" y="237044"/>
                </a:lnTo>
                <a:lnTo>
                  <a:pt x="123816" y="236847"/>
                </a:lnTo>
                <a:lnTo>
                  <a:pt x="167510" y="225985"/>
                </a:lnTo>
                <a:lnTo>
                  <a:pt x="218438" y="225985"/>
                </a:lnTo>
                <a:lnTo>
                  <a:pt x="200383" y="203542"/>
                </a:lnTo>
                <a:lnTo>
                  <a:pt x="207712" y="195483"/>
                </a:lnTo>
                <a:lnTo>
                  <a:pt x="208064" y="195013"/>
                </a:lnTo>
                <a:lnTo>
                  <a:pt x="116942" y="195013"/>
                </a:lnTo>
                <a:lnTo>
                  <a:pt x="109631" y="194676"/>
                </a:lnTo>
                <a:lnTo>
                  <a:pt x="71940" y="178970"/>
                </a:lnTo>
                <a:lnTo>
                  <a:pt x="50113" y="144637"/>
                </a:lnTo>
                <a:lnTo>
                  <a:pt x="47090" y="122949"/>
                </a:lnTo>
                <a:lnTo>
                  <a:pt x="47427" y="115364"/>
                </a:lnTo>
                <a:lnTo>
                  <a:pt x="62657" y="76722"/>
                </a:lnTo>
                <a:lnTo>
                  <a:pt x="95725" y="54084"/>
                </a:lnTo>
                <a:lnTo>
                  <a:pt x="116942" y="50885"/>
                </a:lnTo>
                <a:lnTo>
                  <a:pt x="208263" y="50885"/>
                </a:lnTo>
                <a:lnTo>
                  <a:pt x="207672" y="50113"/>
                </a:lnTo>
                <a:lnTo>
                  <a:pt x="173163" y="22415"/>
                </a:lnTo>
                <a:lnTo>
                  <a:pt x="129052" y="9399"/>
                </a:lnTo>
                <a:lnTo>
                  <a:pt x="116942" y="8847"/>
                </a:lnTo>
                <a:close/>
              </a:path>
              <a:path w="1266190" h="244475">
                <a:moveTo>
                  <a:pt x="155504" y="147604"/>
                </a:moveTo>
                <a:lnTo>
                  <a:pt x="115678" y="160875"/>
                </a:lnTo>
                <a:lnTo>
                  <a:pt x="139379" y="190589"/>
                </a:lnTo>
                <a:lnTo>
                  <a:pt x="136008" y="192059"/>
                </a:lnTo>
                <a:lnTo>
                  <a:pt x="132432" y="193218"/>
                </a:lnTo>
                <a:lnTo>
                  <a:pt x="128630" y="194066"/>
                </a:lnTo>
                <a:lnTo>
                  <a:pt x="125055" y="194695"/>
                </a:lnTo>
                <a:lnTo>
                  <a:pt x="121154" y="195013"/>
                </a:lnTo>
                <a:lnTo>
                  <a:pt x="208064" y="195013"/>
                </a:lnTo>
                <a:lnTo>
                  <a:pt x="214211" y="186793"/>
                </a:lnTo>
                <a:lnTo>
                  <a:pt x="219880" y="177469"/>
                </a:lnTo>
                <a:lnTo>
                  <a:pt x="224566" y="167828"/>
                </a:lnTo>
                <a:lnTo>
                  <a:pt x="171934" y="167828"/>
                </a:lnTo>
                <a:lnTo>
                  <a:pt x="155504" y="147604"/>
                </a:lnTo>
                <a:close/>
              </a:path>
              <a:path w="1266190" h="244475">
                <a:moveTo>
                  <a:pt x="208263" y="50885"/>
                </a:moveTo>
                <a:lnTo>
                  <a:pt x="116942" y="50885"/>
                </a:lnTo>
                <a:lnTo>
                  <a:pt x="124369" y="51240"/>
                </a:lnTo>
                <a:lnTo>
                  <a:pt x="131480" y="52306"/>
                </a:lnTo>
                <a:lnTo>
                  <a:pt x="166881" y="71745"/>
                </a:lnTo>
                <a:lnTo>
                  <a:pt x="185767" y="108093"/>
                </a:lnTo>
                <a:lnTo>
                  <a:pt x="187112" y="122949"/>
                </a:lnTo>
                <a:lnTo>
                  <a:pt x="187112" y="131584"/>
                </a:lnTo>
                <a:lnTo>
                  <a:pt x="185742" y="139696"/>
                </a:lnTo>
                <a:lnTo>
                  <a:pt x="182894" y="147604"/>
                </a:lnTo>
                <a:lnTo>
                  <a:pt x="180470" y="154868"/>
                </a:lnTo>
                <a:lnTo>
                  <a:pt x="176788" y="161716"/>
                </a:lnTo>
                <a:lnTo>
                  <a:pt x="171934" y="167828"/>
                </a:lnTo>
                <a:lnTo>
                  <a:pt x="224566" y="167828"/>
                </a:lnTo>
                <a:lnTo>
                  <a:pt x="233885" y="122949"/>
                </a:lnTo>
                <a:lnTo>
                  <a:pt x="233333" y="111156"/>
                </a:lnTo>
                <a:lnTo>
                  <a:pt x="220158" y="68287"/>
                </a:lnTo>
                <a:lnTo>
                  <a:pt x="214370" y="58865"/>
                </a:lnTo>
                <a:lnTo>
                  <a:pt x="208263" y="50885"/>
                </a:lnTo>
                <a:close/>
              </a:path>
            </a:pathLst>
          </a:custGeom>
          <a:solidFill>
            <a:srgbClr val="EFF1F8">
              <a:alpha val="9999"/>
            </a:srgbClr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5" name="object 5"/>
          <p:cNvGrpSpPr/>
          <p:nvPr/>
        </p:nvGrpSpPr>
        <p:grpSpPr>
          <a:xfrm>
            <a:off x="10484426" y="6253521"/>
            <a:ext cx="1156424" cy="314900"/>
            <a:chOff x="17317332" y="10353051"/>
            <a:chExt cx="1914525" cy="521334"/>
          </a:xfrm>
        </p:grpSpPr>
        <p:sp>
          <p:nvSpPr>
            <p:cNvPr id="6" name="object 6"/>
            <p:cNvSpPr/>
            <p:nvPr/>
          </p:nvSpPr>
          <p:spPr>
            <a:xfrm>
              <a:off x="17457850" y="10353051"/>
              <a:ext cx="511175" cy="513715"/>
            </a:xfrm>
            <a:custGeom>
              <a:avLst/>
              <a:gdLst/>
              <a:ahLst/>
              <a:cxnLst/>
              <a:rect l="l" t="t" r="r" b="b"/>
              <a:pathLst>
                <a:path w="511175" h="513715">
                  <a:moveTo>
                    <a:pt x="255459" y="0"/>
                  </a:moveTo>
                  <a:lnTo>
                    <a:pt x="209539" y="4137"/>
                  </a:lnTo>
                  <a:lnTo>
                    <a:pt x="166320" y="16066"/>
                  </a:lnTo>
                  <a:lnTo>
                    <a:pt x="126523" y="35062"/>
                  </a:lnTo>
                  <a:lnTo>
                    <a:pt x="90869" y="60398"/>
                  </a:lnTo>
                  <a:lnTo>
                    <a:pt x="60080" y="91350"/>
                  </a:lnTo>
                  <a:lnTo>
                    <a:pt x="34877" y="127193"/>
                  </a:lnTo>
                  <a:lnTo>
                    <a:pt x="15981" y="167200"/>
                  </a:lnTo>
                  <a:lnTo>
                    <a:pt x="4115" y="210647"/>
                  </a:lnTo>
                  <a:lnTo>
                    <a:pt x="0" y="256809"/>
                  </a:lnTo>
                  <a:lnTo>
                    <a:pt x="4115" y="302970"/>
                  </a:lnTo>
                  <a:lnTo>
                    <a:pt x="15981" y="346417"/>
                  </a:lnTo>
                  <a:lnTo>
                    <a:pt x="34877" y="386424"/>
                  </a:lnTo>
                  <a:lnTo>
                    <a:pt x="60080" y="422265"/>
                  </a:lnTo>
                  <a:lnTo>
                    <a:pt x="90869" y="453216"/>
                  </a:lnTo>
                  <a:lnTo>
                    <a:pt x="126523" y="478551"/>
                  </a:lnTo>
                  <a:lnTo>
                    <a:pt x="166320" y="497546"/>
                  </a:lnTo>
                  <a:lnTo>
                    <a:pt x="209539" y="509474"/>
                  </a:lnTo>
                  <a:lnTo>
                    <a:pt x="255459" y="513612"/>
                  </a:lnTo>
                  <a:lnTo>
                    <a:pt x="285605" y="511843"/>
                  </a:lnTo>
                  <a:lnTo>
                    <a:pt x="314715" y="506669"/>
                  </a:lnTo>
                  <a:lnTo>
                    <a:pt x="342591" y="498288"/>
                  </a:lnTo>
                  <a:lnTo>
                    <a:pt x="369032" y="486900"/>
                  </a:lnTo>
                  <a:lnTo>
                    <a:pt x="362859" y="476859"/>
                  </a:lnTo>
                  <a:lnTo>
                    <a:pt x="358258" y="465877"/>
                  </a:lnTo>
                  <a:lnTo>
                    <a:pt x="355383" y="454108"/>
                  </a:lnTo>
                  <a:lnTo>
                    <a:pt x="354390" y="441710"/>
                  </a:lnTo>
                  <a:lnTo>
                    <a:pt x="360444" y="411719"/>
                  </a:lnTo>
                  <a:lnTo>
                    <a:pt x="376955" y="387230"/>
                  </a:lnTo>
                  <a:lnTo>
                    <a:pt x="378331" y="386302"/>
                  </a:lnTo>
                  <a:lnTo>
                    <a:pt x="255459" y="386302"/>
                  </a:lnTo>
                  <a:lnTo>
                    <a:pt x="205842" y="376215"/>
                  </a:lnTo>
                  <a:lnTo>
                    <a:pt x="165078" y="348611"/>
                  </a:lnTo>
                  <a:lnTo>
                    <a:pt x="137468" y="307480"/>
                  </a:lnTo>
                  <a:lnTo>
                    <a:pt x="127309" y="256809"/>
                  </a:lnTo>
                  <a:lnTo>
                    <a:pt x="137468" y="206134"/>
                  </a:lnTo>
                  <a:lnTo>
                    <a:pt x="165078" y="165001"/>
                  </a:lnTo>
                  <a:lnTo>
                    <a:pt x="205842" y="137396"/>
                  </a:lnTo>
                  <a:lnTo>
                    <a:pt x="255459" y="127309"/>
                  </a:lnTo>
                  <a:lnTo>
                    <a:pt x="476097" y="127309"/>
                  </a:lnTo>
                  <a:lnTo>
                    <a:pt x="450839" y="91350"/>
                  </a:lnTo>
                  <a:lnTo>
                    <a:pt x="420050" y="60398"/>
                  </a:lnTo>
                  <a:lnTo>
                    <a:pt x="384396" y="35062"/>
                  </a:lnTo>
                  <a:lnTo>
                    <a:pt x="344599" y="16066"/>
                  </a:lnTo>
                  <a:lnTo>
                    <a:pt x="301379" y="4137"/>
                  </a:lnTo>
                  <a:lnTo>
                    <a:pt x="255459" y="0"/>
                  </a:lnTo>
                  <a:close/>
                </a:path>
                <a:path w="511175" h="513715">
                  <a:moveTo>
                    <a:pt x="476097" y="127309"/>
                  </a:moveTo>
                  <a:lnTo>
                    <a:pt x="255459" y="127309"/>
                  </a:lnTo>
                  <a:lnTo>
                    <a:pt x="305077" y="137396"/>
                  </a:lnTo>
                  <a:lnTo>
                    <a:pt x="345840" y="165001"/>
                  </a:lnTo>
                  <a:lnTo>
                    <a:pt x="373451" y="206134"/>
                  </a:lnTo>
                  <a:lnTo>
                    <a:pt x="383610" y="256809"/>
                  </a:lnTo>
                  <a:lnTo>
                    <a:pt x="373451" y="307480"/>
                  </a:lnTo>
                  <a:lnTo>
                    <a:pt x="345840" y="348611"/>
                  </a:lnTo>
                  <a:lnTo>
                    <a:pt x="305077" y="376215"/>
                  </a:lnTo>
                  <a:lnTo>
                    <a:pt x="255459" y="386302"/>
                  </a:lnTo>
                  <a:lnTo>
                    <a:pt x="378331" y="386302"/>
                  </a:lnTo>
                  <a:lnTo>
                    <a:pt x="401445" y="370719"/>
                  </a:lnTo>
                  <a:lnTo>
                    <a:pt x="431436" y="364665"/>
                  </a:lnTo>
                  <a:lnTo>
                    <a:pt x="486836" y="364665"/>
                  </a:lnTo>
                  <a:lnTo>
                    <a:pt x="492591" y="352505"/>
                  </a:lnTo>
                  <a:lnTo>
                    <a:pt x="502597" y="322067"/>
                  </a:lnTo>
                  <a:lnTo>
                    <a:pt x="508794" y="290080"/>
                  </a:lnTo>
                  <a:lnTo>
                    <a:pt x="510919" y="256809"/>
                  </a:lnTo>
                  <a:lnTo>
                    <a:pt x="506804" y="210647"/>
                  </a:lnTo>
                  <a:lnTo>
                    <a:pt x="494937" y="167200"/>
                  </a:lnTo>
                  <a:lnTo>
                    <a:pt x="476097" y="127309"/>
                  </a:lnTo>
                  <a:close/>
                </a:path>
                <a:path w="511175" h="513715">
                  <a:moveTo>
                    <a:pt x="486836" y="364665"/>
                  </a:moveTo>
                  <a:lnTo>
                    <a:pt x="431436" y="364665"/>
                  </a:lnTo>
                  <a:lnTo>
                    <a:pt x="444612" y="365787"/>
                  </a:lnTo>
                  <a:lnTo>
                    <a:pt x="457062" y="369031"/>
                  </a:lnTo>
                  <a:lnTo>
                    <a:pt x="468601" y="374207"/>
                  </a:lnTo>
                  <a:lnTo>
                    <a:pt x="479042" y="381129"/>
                  </a:lnTo>
                  <a:lnTo>
                    <a:pt x="486836" y="364665"/>
                  </a:lnTo>
                  <a:close/>
                </a:path>
              </a:pathLst>
            </a:custGeom>
            <a:solidFill>
              <a:srgbClr val="EFF1F8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27647" y="10733125"/>
              <a:ext cx="127733" cy="12840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7317327" y="10360235"/>
              <a:ext cx="1914525" cy="513715"/>
            </a:xfrm>
            <a:custGeom>
              <a:avLst/>
              <a:gdLst/>
              <a:ahLst/>
              <a:cxnLst/>
              <a:rect l="l" t="t" r="r" b="b"/>
              <a:pathLst>
                <a:path w="1914525" h="513715">
                  <a:moveTo>
                    <a:pt x="510921" y="256806"/>
                  </a:moveTo>
                  <a:lnTo>
                    <a:pt x="506806" y="210654"/>
                  </a:lnTo>
                  <a:lnTo>
                    <a:pt x="494931" y="167195"/>
                  </a:lnTo>
                  <a:lnTo>
                    <a:pt x="476097" y="127304"/>
                  </a:lnTo>
                  <a:lnTo>
                    <a:pt x="450837" y="91351"/>
                  </a:lnTo>
                  <a:lnTo>
                    <a:pt x="420052" y="60401"/>
                  </a:lnTo>
                  <a:lnTo>
                    <a:pt x="384390" y="35064"/>
                  </a:lnTo>
                  <a:lnTo>
                    <a:pt x="383603" y="34696"/>
                  </a:lnTo>
                  <a:lnTo>
                    <a:pt x="383603" y="256806"/>
                  </a:lnTo>
                  <a:lnTo>
                    <a:pt x="373456" y="307479"/>
                  </a:lnTo>
                  <a:lnTo>
                    <a:pt x="345846" y="348615"/>
                  </a:lnTo>
                  <a:lnTo>
                    <a:pt x="305079" y="376212"/>
                  </a:lnTo>
                  <a:lnTo>
                    <a:pt x="255460" y="386308"/>
                  </a:lnTo>
                  <a:lnTo>
                    <a:pt x="205841" y="376212"/>
                  </a:lnTo>
                  <a:lnTo>
                    <a:pt x="165074" y="348615"/>
                  </a:lnTo>
                  <a:lnTo>
                    <a:pt x="137464" y="307479"/>
                  </a:lnTo>
                  <a:lnTo>
                    <a:pt x="127304" y="256806"/>
                  </a:lnTo>
                  <a:lnTo>
                    <a:pt x="137464" y="206133"/>
                  </a:lnTo>
                  <a:lnTo>
                    <a:pt x="165074" y="164998"/>
                  </a:lnTo>
                  <a:lnTo>
                    <a:pt x="205841" y="137401"/>
                  </a:lnTo>
                  <a:lnTo>
                    <a:pt x="255460" y="127304"/>
                  </a:lnTo>
                  <a:lnTo>
                    <a:pt x="305079" y="137401"/>
                  </a:lnTo>
                  <a:lnTo>
                    <a:pt x="345846" y="164998"/>
                  </a:lnTo>
                  <a:lnTo>
                    <a:pt x="373456" y="206133"/>
                  </a:lnTo>
                  <a:lnTo>
                    <a:pt x="383603" y="256806"/>
                  </a:lnTo>
                  <a:lnTo>
                    <a:pt x="383603" y="34696"/>
                  </a:lnTo>
                  <a:lnTo>
                    <a:pt x="344601" y="16065"/>
                  </a:lnTo>
                  <a:lnTo>
                    <a:pt x="301383" y="4140"/>
                  </a:lnTo>
                  <a:lnTo>
                    <a:pt x="255460" y="0"/>
                  </a:lnTo>
                  <a:lnTo>
                    <a:pt x="209537" y="4140"/>
                  </a:lnTo>
                  <a:lnTo>
                    <a:pt x="166319" y="16065"/>
                  </a:lnTo>
                  <a:lnTo>
                    <a:pt x="126517" y="35064"/>
                  </a:lnTo>
                  <a:lnTo>
                    <a:pt x="90868" y="60401"/>
                  </a:lnTo>
                  <a:lnTo>
                    <a:pt x="60083" y="91351"/>
                  </a:lnTo>
                  <a:lnTo>
                    <a:pt x="34874" y="127190"/>
                  </a:lnTo>
                  <a:lnTo>
                    <a:pt x="15976" y="167195"/>
                  </a:lnTo>
                  <a:lnTo>
                    <a:pt x="4114" y="210654"/>
                  </a:lnTo>
                  <a:lnTo>
                    <a:pt x="0" y="256806"/>
                  </a:lnTo>
                  <a:lnTo>
                    <a:pt x="4114" y="302971"/>
                  </a:lnTo>
                  <a:lnTo>
                    <a:pt x="15976" y="346417"/>
                  </a:lnTo>
                  <a:lnTo>
                    <a:pt x="34874" y="386422"/>
                  </a:lnTo>
                  <a:lnTo>
                    <a:pt x="60083" y="422262"/>
                  </a:lnTo>
                  <a:lnTo>
                    <a:pt x="90868" y="453212"/>
                  </a:lnTo>
                  <a:lnTo>
                    <a:pt x="126517" y="478548"/>
                  </a:lnTo>
                  <a:lnTo>
                    <a:pt x="166319" y="497547"/>
                  </a:lnTo>
                  <a:lnTo>
                    <a:pt x="209537" y="509473"/>
                  </a:lnTo>
                  <a:lnTo>
                    <a:pt x="255460" y="513613"/>
                  </a:lnTo>
                  <a:lnTo>
                    <a:pt x="285610" y="511848"/>
                  </a:lnTo>
                  <a:lnTo>
                    <a:pt x="314718" y="506666"/>
                  </a:lnTo>
                  <a:lnTo>
                    <a:pt x="342595" y="498284"/>
                  </a:lnTo>
                  <a:lnTo>
                    <a:pt x="369036" y="486905"/>
                  </a:lnTo>
                  <a:lnTo>
                    <a:pt x="362864" y="476859"/>
                  </a:lnTo>
                  <a:lnTo>
                    <a:pt x="358254" y="465874"/>
                  </a:lnTo>
                  <a:lnTo>
                    <a:pt x="355384" y="454113"/>
                  </a:lnTo>
                  <a:lnTo>
                    <a:pt x="354393" y="441706"/>
                  </a:lnTo>
                  <a:lnTo>
                    <a:pt x="360438" y="411721"/>
                  </a:lnTo>
                  <a:lnTo>
                    <a:pt x="376948" y="387235"/>
                  </a:lnTo>
                  <a:lnTo>
                    <a:pt x="378333" y="386308"/>
                  </a:lnTo>
                  <a:lnTo>
                    <a:pt x="401447" y="370725"/>
                  </a:lnTo>
                  <a:lnTo>
                    <a:pt x="431431" y="364667"/>
                  </a:lnTo>
                  <a:lnTo>
                    <a:pt x="444614" y="365785"/>
                  </a:lnTo>
                  <a:lnTo>
                    <a:pt x="457060" y="369036"/>
                  </a:lnTo>
                  <a:lnTo>
                    <a:pt x="468604" y="374205"/>
                  </a:lnTo>
                  <a:lnTo>
                    <a:pt x="479044" y="381127"/>
                  </a:lnTo>
                  <a:lnTo>
                    <a:pt x="486829" y="364667"/>
                  </a:lnTo>
                  <a:lnTo>
                    <a:pt x="492594" y="352501"/>
                  </a:lnTo>
                  <a:lnTo>
                    <a:pt x="502602" y="322072"/>
                  </a:lnTo>
                  <a:lnTo>
                    <a:pt x="508800" y="290080"/>
                  </a:lnTo>
                  <a:lnTo>
                    <a:pt x="510921" y="256806"/>
                  </a:lnTo>
                  <a:close/>
                </a:path>
                <a:path w="1914525" h="513715">
                  <a:moveTo>
                    <a:pt x="882332" y="256882"/>
                  </a:moveTo>
                  <a:lnTo>
                    <a:pt x="873480" y="212305"/>
                  </a:lnTo>
                  <a:lnTo>
                    <a:pt x="856703" y="184810"/>
                  </a:lnTo>
                  <a:lnTo>
                    <a:pt x="856119" y="184035"/>
                  </a:lnTo>
                  <a:lnTo>
                    <a:pt x="848512" y="175958"/>
                  </a:lnTo>
                  <a:lnTo>
                    <a:pt x="840244" y="168516"/>
                  </a:lnTo>
                  <a:lnTo>
                    <a:pt x="835558" y="165100"/>
                  </a:lnTo>
                  <a:lnTo>
                    <a:pt x="835558" y="256882"/>
                  </a:lnTo>
                  <a:lnTo>
                    <a:pt x="835558" y="265506"/>
                  </a:lnTo>
                  <a:lnTo>
                    <a:pt x="834186" y="273621"/>
                  </a:lnTo>
                  <a:lnTo>
                    <a:pt x="831329" y="281533"/>
                  </a:lnTo>
                  <a:lnTo>
                    <a:pt x="828916" y="288798"/>
                  </a:lnTo>
                  <a:lnTo>
                    <a:pt x="825233" y="295643"/>
                  </a:lnTo>
                  <a:lnTo>
                    <a:pt x="820369" y="301752"/>
                  </a:lnTo>
                  <a:lnTo>
                    <a:pt x="803948" y="281533"/>
                  </a:lnTo>
                  <a:lnTo>
                    <a:pt x="764120" y="294805"/>
                  </a:lnTo>
                  <a:lnTo>
                    <a:pt x="769594" y="328942"/>
                  </a:lnTo>
                  <a:lnTo>
                    <a:pt x="765378" y="328942"/>
                  </a:lnTo>
                  <a:lnTo>
                    <a:pt x="725716" y="316928"/>
                  </a:lnTo>
                  <a:lnTo>
                    <a:pt x="700900" y="285318"/>
                  </a:lnTo>
                  <a:lnTo>
                    <a:pt x="695528" y="256882"/>
                  </a:lnTo>
                  <a:lnTo>
                    <a:pt x="695871" y="249288"/>
                  </a:lnTo>
                  <a:lnTo>
                    <a:pt x="711098" y="210654"/>
                  </a:lnTo>
                  <a:lnTo>
                    <a:pt x="744169" y="188010"/>
                  </a:lnTo>
                  <a:lnTo>
                    <a:pt x="765378" y="184810"/>
                  </a:lnTo>
                  <a:lnTo>
                    <a:pt x="772807" y="185166"/>
                  </a:lnTo>
                  <a:lnTo>
                    <a:pt x="810387" y="201053"/>
                  </a:lnTo>
                  <a:lnTo>
                    <a:pt x="832523" y="235064"/>
                  </a:lnTo>
                  <a:lnTo>
                    <a:pt x="835558" y="256882"/>
                  </a:lnTo>
                  <a:lnTo>
                    <a:pt x="835558" y="165100"/>
                  </a:lnTo>
                  <a:lnTo>
                    <a:pt x="800404" y="147751"/>
                  </a:lnTo>
                  <a:lnTo>
                    <a:pt x="765378" y="142773"/>
                  </a:lnTo>
                  <a:lnTo>
                    <a:pt x="753275" y="143332"/>
                  </a:lnTo>
                  <a:lnTo>
                    <a:pt x="709282" y="156337"/>
                  </a:lnTo>
                  <a:lnTo>
                    <a:pt x="674776" y="184035"/>
                  </a:lnTo>
                  <a:lnTo>
                    <a:pt x="653415" y="222796"/>
                  </a:lnTo>
                  <a:lnTo>
                    <a:pt x="648436" y="256882"/>
                  </a:lnTo>
                  <a:lnTo>
                    <a:pt x="648995" y="268693"/>
                  </a:lnTo>
                  <a:lnTo>
                    <a:pt x="662292" y="311734"/>
                  </a:lnTo>
                  <a:lnTo>
                    <a:pt x="690626" y="345440"/>
                  </a:lnTo>
                  <a:lnTo>
                    <a:pt x="730351" y="366179"/>
                  </a:lnTo>
                  <a:lnTo>
                    <a:pt x="765378" y="370967"/>
                  </a:lnTo>
                  <a:lnTo>
                    <a:pt x="772261" y="370776"/>
                  </a:lnTo>
                  <a:lnTo>
                    <a:pt x="815949" y="359918"/>
                  </a:lnTo>
                  <a:lnTo>
                    <a:pt x="830808" y="378244"/>
                  </a:lnTo>
                  <a:lnTo>
                    <a:pt x="870953" y="364972"/>
                  </a:lnTo>
                  <a:lnTo>
                    <a:pt x="866876" y="359918"/>
                  </a:lnTo>
                  <a:lnTo>
                    <a:pt x="848829" y="337464"/>
                  </a:lnTo>
                  <a:lnTo>
                    <a:pt x="856157" y="329412"/>
                  </a:lnTo>
                  <a:lnTo>
                    <a:pt x="856500" y="328942"/>
                  </a:lnTo>
                  <a:lnTo>
                    <a:pt x="862647" y="320725"/>
                  </a:lnTo>
                  <a:lnTo>
                    <a:pt x="880033" y="279869"/>
                  </a:lnTo>
                  <a:lnTo>
                    <a:pt x="881748" y="268554"/>
                  </a:lnTo>
                  <a:lnTo>
                    <a:pt x="882332" y="256882"/>
                  </a:lnTo>
                  <a:close/>
                </a:path>
                <a:path w="1914525" h="513715">
                  <a:moveTo>
                    <a:pt x="1075118" y="202831"/>
                  </a:moveTo>
                  <a:lnTo>
                    <a:pt x="1031824" y="202831"/>
                  </a:lnTo>
                  <a:lnTo>
                    <a:pt x="1031824" y="316928"/>
                  </a:lnTo>
                  <a:lnTo>
                    <a:pt x="1028026" y="322199"/>
                  </a:lnTo>
                  <a:lnTo>
                    <a:pt x="1023188" y="326301"/>
                  </a:lnTo>
                  <a:lnTo>
                    <a:pt x="1017282" y="329260"/>
                  </a:lnTo>
                  <a:lnTo>
                    <a:pt x="1011593" y="331990"/>
                  </a:lnTo>
                  <a:lnTo>
                    <a:pt x="1005166" y="333362"/>
                  </a:lnTo>
                  <a:lnTo>
                    <a:pt x="998004" y="333362"/>
                  </a:lnTo>
                  <a:lnTo>
                    <a:pt x="965847" y="312826"/>
                  </a:lnTo>
                  <a:lnTo>
                    <a:pt x="963561" y="298602"/>
                  </a:lnTo>
                  <a:lnTo>
                    <a:pt x="963561" y="202831"/>
                  </a:lnTo>
                  <a:lnTo>
                    <a:pt x="920254" y="202831"/>
                  </a:lnTo>
                  <a:lnTo>
                    <a:pt x="920318" y="306108"/>
                  </a:lnTo>
                  <a:lnTo>
                    <a:pt x="933107" y="346087"/>
                  </a:lnTo>
                  <a:lnTo>
                    <a:pt x="967422" y="368604"/>
                  </a:lnTo>
                  <a:lnTo>
                    <a:pt x="985354" y="370662"/>
                  </a:lnTo>
                  <a:lnTo>
                    <a:pt x="998575" y="369633"/>
                  </a:lnTo>
                  <a:lnTo>
                    <a:pt x="1010729" y="366547"/>
                  </a:lnTo>
                  <a:lnTo>
                    <a:pt x="1021803" y="361416"/>
                  </a:lnTo>
                  <a:lnTo>
                    <a:pt x="1031824" y="354228"/>
                  </a:lnTo>
                  <a:lnTo>
                    <a:pt x="1031824" y="367499"/>
                  </a:lnTo>
                  <a:lnTo>
                    <a:pt x="1075118" y="367499"/>
                  </a:lnTo>
                  <a:lnTo>
                    <a:pt x="1075118" y="354228"/>
                  </a:lnTo>
                  <a:lnTo>
                    <a:pt x="1075118" y="333362"/>
                  </a:lnTo>
                  <a:lnTo>
                    <a:pt x="1075118" y="202831"/>
                  </a:lnTo>
                  <a:close/>
                </a:path>
                <a:path w="1914525" h="513715">
                  <a:moveTo>
                    <a:pt x="1162443" y="202831"/>
                  </a:moveTo>
                  <a:lnTo>
                    <a:pt x="1119136" y="202831"/>
                  </a:lnTo>
                  <a:lnTo>
                    <a:pt x="1119136" y="367499"/>
                  </a:lnTo>
                  <a:lnTo>
                    <a:pt x="1162443" y="367499"/>
                  </a:lnTo>
                  <a:lnTo>
                    <a:pt x="1162443" y="202831"/>
                  </a:lnTo>
                  <a:close/>
                </a:path>
                <a:path w="1914525" h="513715">
                  <a:moveTo>
                    <a:pt x="1165288" y="151625"/>
                  </a:moveTo>
                  <a:lnTo>
                    <a:pt x="1162862" y="145821"/>
                  </a:lnTo>
                  <a:lnTo>
                    <a:pt x="1158024" y="141185"/>
                  </a:lnTo>
                  <a:lnTo>
                    <a:pt x="1153388" y="136347"/>
                  </a:lnTo>
                  <a:lnTo>
                    <a:pt x="1147584" y="133921"/>
                  </a:lnTo>
                  <a:lnTo>
                    <a:pt x="1133894" y="133921"/>
                  </a:lnTo>
                  <a:lnTo>
                    <a:pt x="1128102" y="136347"/>
                  </a:lnTo>
                  <a:lnTo>
                    <a:pt x="1123251" y="141185"/>
                  </a:lnTo>
                  <a:lnTo>
                    <a:pt x="1118400" y="145821"/>
                  </a:lnTo>
                  <a:lnTo>
                    <a:pt x="1115987" y="151625"/>
                  </a:lnTo>
                  <a:lnTo>
                    <a:pt x="1115987" y="165328"/>
                  </a:lnTo>
                  <a:lnTo>
                    <a:pt x="1118400" y="171119"/>
                  </a:lnTo>
                  <a:lnTo>
                    <a:pt x="1128102" y="180809"/>
                  </a:lnTo>
                  <a:lnTo>
                    <a:pt x="1133894" y="183235"/>
                  </a:lnTo>
                  <a:lnTo>
                    <a:pt x="1147584" y="183235"/>
                  </a:lnTo>
                  <a:lnTo>
                    <a:pt x="1153388" y="180809"/>
                  </a:lnTo>
                  <a:lnTo>
                    <a:pt x="1158024" y="175958"/>
                  </a:lnTo>
                  <a:lnTo>
                    <a:pt x="1162862" y="171119"/>
                  </a:lnTo>
                  <a:lnTo>
                    <a:pt x="1165288" y="165328"/>
                  </a:lnTo>
                  <a:lnTo>
                    <a:pt x="1165288" y="151625"/>
                  </a:lnTo>
                  <a:close/>
                </a:path>
                <a:path w="1914525" h="513715">
                  <a:moveTo>
                    <a:pt x="1361135" y="367499"/>
                  </a:moveTo>
                  <a:lnTo>
                    <a:pt x="1361071" y="264109"/>
                  </a:lnTo>
                  <a:lnTo>
                    <a:pt x="1355610" y="236969"/>
                  </a:lnTo>
                  <a:lnTo>
                    <a:pt x="1352918" y="231279"/>
                  </a:lnTo>
                  <a:lnTo>
                    <a:pt x="1322273" y="204470"/>
                  </a:lnTo>
                  <a:lnTo>
                    <a:pt x="1296022" y="199669"/>
                  </a:lnTo>
                  <a:lnTo>
                    <a:pt x="1282827" y="200710"/>
                  </a:lnTo>
                  <a:lnTo>
                    <a:pt x="1270749" y="203860"/>
                  </a:lnTo>
                  <a:lnTo>
                    <a:pt x="1259763" y="209092"/>
                  </a:lnTo>
                  <a:lnTo>
                    <a:pt x="1249883" y="216420"/>
                  </a:lnTo>
                  <a:lnTo>
                    <a:pt x="1249883" y="202831"/>
                  </a:lnTo>
                  <a:lnTo>
                    <a:pt x="1206576" y="202831"/>
                  </a:lnTo>
                  <a:lnTo>
                    <a:pt x="1206576" y="367499"/>
                  </a:lnTo>
                  <a:lnTo>
                    <a:pt x="1249883" y="367499"/>
                  </a:lnTo>
                  <a:lnTo>
                    <a:pt x="1249883" y="253403"/>
                  </a:lnTo>
                  <a:lnTo>
                    <a:pt x="1253680" y="248132"/>
                  </a:lnTo>
                  <a:lnTo>
                    <a:pt x="1258417" y="244132"/>
                  </a:lnTo>
                  <a:lnTo>
                    <a:pt x="1264107" y="241388"/>
                  </a:lnTo>
                  <a:lnTo>
                    <a:pt x="1269796" y="238442"/>
                  </a:lnTo>
                  <a:lnTo>
                    <a:pt x="1276324" y="236969"/>
                  </a:lnTo>
                  <a:lnTo>
                    <a:pt x="1283703" y="236969"/>
                  </a:lnTo>
                  <a:lnTo>
                    <a:pt x="1317269" y="264109"/>
                  </a:lnTo>
                  <a:lnTo>
                    <a:pt x="1317840" y="271729"/>
                  </a:lnTo>
                  <a:lnTo>
                    <a:pt x="1317840" y="367499"/>
                  </a:lnTo>
                  <a:lnTo>
                    <a:pt x="1361135" y="367499"/>
                  </a:lnTo>
                  <a:close/>
                </a:path>
                <a:path w="1914525" h="513715">
                  <a:moveTo>
                    <a:pt x="1551178" y="229057"/>
                  </a:moveTo>
                  <a:lnTo>
                    <a:pt x="1511236" y="203936"/>
                  </a:lnTo>
                  <a:lnTo>
                    <a:pt x="1482915" y="199669"/>
                  </a:lnTo>
                  <a:lnTo>
                    <a:pt x="1471041" y="200380"/>
                  </a:lnTo>
                  <a:lnTo>
                    <a:pt x="1429689" y="217233"/>
                  </a:lnTo>
                  <a:lnTo>
                    <a:pt x="1403032" y="251663"/>
                  </a:lnTo>
                  <a:lnTo>
                    <a:pt x="1396619" y="285318"/>
                  </a:lnTo>
                  <a:lnTo>
                    <a:pt x="1397330" y="297053"/>
                  </a:lnTo>
                  <a:lnTo>
                    <a:pt x="1414208" y="338086"/>
                  </a:lnTo>
                  <a:lnTo>
                    <a:pt x="1449070" y="364439"/>
                  </a:lnTo>
                  <a:lnTo>
                    <a:pt x="1482915" y="370662"/>
                  </a:lnTo>
                  <a:lnTo>
                    <a:pt x="1492313" y="370192"/>
                  </a:lnTo>
                  <a:lnTo>
                    <a:pt x="1536014" y="353745"/>
                  </a:lnTo>
                  <a:lnTo>
                    <a:pt x="1541487" y="332740"/>
                  </a:lnTo>
                  <a:lnTo>
                    <a:pt x="1524000" y="314401"/>
                  </a:lnTo>
                  <a:lnTo>
                    <a:pt x="1492186" y="332740"/>
                  </a:lnTo>
                  <a:lnTo>
                    <a:pt x="1476387" y="332740"/>
                  </a:lnTo>
                  <a:lnTo>
                    <a:pt x="1445298" y="309651"/>
                  </a:lnTo>
                  <a:lnTo>
                    <a:pt x="1439608" y="294170"/>
                  </a:lnTo>
                  <a:lnTo>
                    <a:pt x="1439608" y="276047"/>
                  </a:lnTo>
                  <a:lnTo>
                    <a:pt x="1461109" y="243598"/>
                  </a:lnTo>
                  <a:lnTo>
                    <a:pt x="1475435" y="237286"/>
                  </a:lnTo>
                  <a:lnTo>
                    <a:pt x="1491665" y="237286"/>
                  </a:lnTo>
                  <a:lnTo>
                    <a:pt x="1498815" y="238963"/>
                  </a:lnTo>
                  <a:lnTo>
                    <a:pt x="1505356" y="242328"/>
                  </a:lnTo>
                  <a:lnTo>
                    <a:pt x="1512100" y="245503"/>
                  </a:lnTo>
                  <a:lnTo>
                    <a:pt x="1518526" y="250444"/>
                  </a:lnTo>
                  <a:lnTo>
                    <a:pt x="1524635" y="257200"/>
                  </a:lnTo>
                  <a:lnTo>
                    <a:pt x="1543431" y="237286"/>
                  </a:lnTo>
                  <a:lnTo>
                    <a:pt x="1551178" y="229057"/>
                  </a:lnTo>
                  <a:close/>
                </a:path>
                <a:path w="1914525" h="513715">
                  <a:moveTo>
                    <a:pt x="1736318" y="202831"/>
                  </a:moveTo>
                  <a:lnTo>
                    <a:pt x="1693011" y="202831"/>
                  </a:lnTo>
                  <a:lnTo>
                    <a:pt x="1693011" y="316928"/>
                  </a:lnTo>
                  <a:lnTo>
                    <a:pt x="1689227" y="322199"/>
                  </a:lnTo>
                  <a:lnTo>
                    <a:pt x="1684375" y="326301"/>
                  </a:lnTo>
                  <a:lnTo>
                    <a:pt x="1678470" y="329260"/>
                  </a:lnTo>
                  <a:lnTo>
                    <a:pt x="1672793" y="331990"/>
                  </a:lnTo>
                  <a:lnTo>
                    <a:pt x="1666354" y="333362"/>
                  </a:lnTo>
                  <a:lnTo>
                    <a:pt x="1659191" y="333362"/>
                  </a:lnTo>
                  <a:lnTo>
                    <a:pt x="1627035" y="312826"/>
                  </a:lnTo>
                  <a:lnTo>
                    <a:pt x="1624749" y="298602"/>
                  </a:lnTo>
                  <a:lnTo>
                    <a:pt x="1624749" y="202831"/>
                  </a:lnTo>
                  <a:lnTo>
                    <a:pt x="1581442" y="202831"/>
                  </a:lnTo>
                  <a:lnTo>
                    <a:pt x="1581505" y="306108"/>
                  </a:lnTo>
                  <a:lnTo>
                    <a:pt x="1594294" y="346087"/>
                  </a:lnTo>
                  <a:lnTo>
                    <a:pt x="1628609" y="368604"/>
                  </a:lnTo>
                  <a:lnTo>
                    <a:pt x="1646555" y="370662"/>
                  </a:lnTo>
                  <a:lnTo>
                    <a:pt x="1659763" y="369633"/>
                  </a:lnTo>
                  <a:lnTo>
                    <a:pt x="1671916" y="366547"/>
                  </a:lnTo>
                  <a:lnTo>
                    <a:pt x="1683004" y="361416"/>
                  </a:lnTo>
                  <a:lnTo>
                    <a:pt x="1693011" y="354228"/>
                  </a:lnTo>
                  <a:lnTo>
                    <a:pt x="1693011" y="367499"/>
                  </a:lnTo>
                  <a:lnTo>
                    <a:pt x="1736318" y="367499"/>
                  </a:lnTo>
                  <a:lnTo>
                    <a:pt x="1736318" y="354228"/>
                  </a:lnTo>
                  <a:lnTo>
                    <a:pt x="1736318" y="333362"/>
                  </a:lnTo>
                  <a:lnTo>
                    <a:pt x="1736318" y="202831"/>
                  </a:lnTo>
                  <a:close/>
                </a:path>
                <a:path w="1914525" h="513715">
                  <a:moveTo>
                    <a:pt x="1914029" y="316293"/>
                  </a:moveTo>
                  <a:lnTo>
                    <a:pt x="1893862" y="279400"/>
                  </a:lnTo>
                  <a:lnTo>
                    <a:pt x="1832178" y="264464"/>
                  </a:lnTo>
                  <a:lnTo>
                    <a:pt x="1823948" y="263410"/>
                  </a:lnTo>
                  <a:lnTo>
                    <a:pt x="1818144" y="261620"/>
                  </a:lnTo>
                  <a:lnTo>
                    <a:pt x="1811413" y="256552"/>
                  </a:lnTo>
                  <a:lnTo>
                    <a:pt x="1809724" y="253085"/>
                  </a:lnTo>
                  <a:lnTo>
                    <a:pt x="1809724" y="243814"/>
                  </a:lnTo>
                  <a:lnTo>
                    <a:pt x="1812048" y="239915"/>
                  </a:lnTo>
                  <a:lnTo>
                    <a:pt x="1816684" y="236969"/>
                  </a:lnTo>
                  <a:lnTo>
                    <a:pt x="1821535" y="234010"/>
                  </a:lnTo>
                  <a:lnTo>
                    <a:pt x="1827847" y="232537"/>
                  </a:lnTo>
                  <a:lnTo>
                    <a:pt x="1844078" y="232537"/>
                  </a:lnTo>
                  <a:lnTo>
                    <a:pt x="1886534" y="248653"/>
                  </a:lnTo>
                  <a:lnTo>
                    <a:pt x="1898484" y="232537"/>
                  </a:lnTo>
                  <a:lnTo>
                    <a:pt x="1907400" y="220522"/>
                  </a:lnTo>
                  <a:lnTo>
                    <a:pt x="1899666" y="215646"/>
                  </a:lnTo>
                  <a:lnTo>
                    <a:pt x="1891665" y="211442"/>
                  </a:lnTo>
                  <a:lnTo>
                    <a:pt x="1848700" y="200304"/>
                  </a:lnTo>
                  <a:lnTo>
                    <a:pt x="1839760" y="199986"/>
                  </a:lnTo>
                  <a:lnTo>
                    <a:pt x="1829523" y="200393"/>
                  </a:lnTo>
                  <a:lnTo>
                    <a:pt x="1789582" y="214287"/>
                  </a:lnTo>
                  <a:lnTo>
                    <a:pt x="1771167" y="252133"/>
                  </a:lnTo>
                  <a:lnTo>
                    <a:pt x="1771954" y="261620"/>
                  </a:lnTo>
                  <a:lnTo>
                    <a:pt x="1799450" y="294335"/>
                  </a:lnTo>
                  <a:lnTo>
                    <a:pt x="1859876" y="305968"/>
                  </a:lnTo>
                  <a:lnTo>
                    <a:pt x="1865033" y="307759"/>
                  </a:lnTo>
                  <a:lnTo>
                    <a:pt x="1868208" y="310286"/>
                  </a:lnTo>
                  <a:lnTo>
                    <a:pt x="1871573" y="312826"/>
                  </a:lnTo>
                  <a:lnTo>
                    <a:pt x="1873262" y="316191"/>
                  </a:lnTo>
                  <a:lnTo>
                    <a:pt x="1873262" y="325678"/>
                  </a:lnTo>
                  <a:lnTo>
                    <a:pt x="1870316" y="329996"/>
                  </a:lnTo>
                  <a:lnTo>
                    <a:pt x="1864410" y="333362"/>
                  </a:lnTo>
                  <a:lnTo>
                    <a:pt x="1858708" y="336524"/>
                  </a:lnTo>
                  <a:lnTo>
                    <a:pt x="1851025" y="338112"/>
                  </a:lnTo>
                  <a:lnTo>
                    <a:pt x="1841334" y="338112"/>
                  </a:lnTo>
                  <a:lnTo>
                    <a:pt x="1801825" y="327444"/>
                  </a:lnTo>
                  <a:lnTo>
                    <a:pt x="1787918" y="319138"/>
                  </a:lnTo>
                  <a:lnTo>
                    <a:pt x="1766430" y="347903"/>
                  </a:lnTo>
                  <a:lnTo>
                    <a:pt x="1809788" y="367461"/>
                  </a:lnTo>
                  <a:lnTo>
                    <a:pt x="1841969" y="370662"/>
                  </a:lnTo>
                  <a:lnTo>
                    <a:pt x="1852104" y="370230"/>
                  </a:lnTo>
                  <a:lnTo>
                    <a:pt x="1893404" y="355257"/>
                  </a:lnTo>
                  <a:lnTo>
                    <a:pt x="1913432" y="323989"/>
                  </a:lnTo>
                  <a:lnTo>
                    <a:pt x="1914029" y="316293"/>
                  </a:lnTo>
                  <a:close/>
                </a:path>
              </a:pathLst>
            </a:custGeom>
            <a:solidFill>
              <a:srgbClr val="EFF1F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87129" y="10740304"/>
              <a:ext cx="127733" cy="128404"/>
            </a:xfrm>
            <a:prstGeom prst="rect">
              <a:avLst/>
            </a:prstGeom>
          </p:spPr>
        </p:pic>
      </p:grpSp>
      <p:sp>
        <p:nvSpPr>
          <p:cNvPr id="11" name="object 11"/>
          <p:cNvSpPr/>
          <p:nvPr/>
        </p:nvSpPr>
        <p:spPr>
          <a:xfrm>
            <a:off x="23121" y="1406141"/>
            <a:ext cx="12146101" cy="0"/>
          </a:xfrm>
          <a:custGeom>
            <a:avLst/>
            <a:gdLst/>
            <a:ahLst/>
            <a:cxnLst/>
            <a:rect l="l" t="t" r="r" b="b"/>
            <a:pathLst>
              <a:path w="20108545">
                <a:moveTo>
                  <a:pt x="0" y="0"/>
                </a:moveTo>
                <a:lnTo>
                  <a:pt x="20107980" y="0"/>
                </a:lnTo>
              </a:path>
            </a:pathLst>
          </a:custGeom>
          <a:ln w="21199">
            <a:solidFill>
              <a:srgbClr val="EFF1F8"/>
            </a:solidFill>
          </a:ln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12" name="object 12"/>
          <p:cNvSpPr txBox="1"/>
          <p:nvPr/>
        </p:nvSpPr>
        <p:spPr>
          <a:xfrm>
            <a:off x="2555817" y="534128"/>
            <a:ext cx="2444793" cy="627865"/>
          </a:xfrm>
          <a:prstGeom prst="rect">
            <a:avLst/>
          </a:prstGeom>
        </p:spPr>
        <p:txBody>
          <a:bodyPr vert="horz" wrap="square" lIns="0" tIns="9589" rIns="0" bIns="0" rtlCol="0">
            <a:spAutoFit/>
          </a:bodyPr>
          <a:lstStyle/>
          <a:p>
            <a:pPr marL="7671">
              <a:spcBef>
                <a:spcPts val="76"/>
              </a:spcBef>
            </a:pPr>
            <a:r>
              <a:rPr sz="4017" spc="-6" dirty="0">
                <a:solidFill>
                  <a:srgbClr val="222F3E"/>
                </a:solidFill>
                <a:latin typeface="Red Hat Display"/>
                <a:cs typeface="Red Hat Display"/>
              </a:rPr>
              <a:t>clearspace</a:t>
            </a:r>
            <a:endParaRPr sz="4017">
              <a:latin typeface="Red Hat Display"/>
              <a:cs typeface="Red Hat Display"/>
            </a:endParaRPr>
          </a:p>
        </p:txBody>
      </p:sp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45889" y="805470"/>
            <a:ext cx="127542" cy="127546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2704214" y="2439148"/>
            <a:ext cx="3427082" cy="1227383"/>
            <a:chOff x="4436759" y="4038146"/>
            <a:chExt cx="5673725" cy="2032000"/>
          </a:xfrm>
        </p:grpSpPr>
        <p:sp>
          <p:nvSpPr>
            <p:cNvPr id="15" name="object 15"/>
            <p:cNvSpPr/>
            <p:nvPr/>
          </p:nvSpPr>
          <p:spPr>
            <a:xfrm>
              <a:off x="4781321" y="4382713"/>
              <a:ext cx="4984750" cy="1337945"/>
            </a:xfrm>
            <a:custGeom>
              <a:avLst/>
              <a:gdLst/>
              <a:ahLst/>
              <a:cxnLst/>
              <a:rect l="l" t="t" r="r" b="b"/>
              <a:pathLst>
                <a:path w="4984750" h="1337945">
                  <a:moveTo>
                    <a:pt x="1330477" y="668743"/>
                  </a:moveTo>
                  <a:lnTo>
                    <a:pt x="1328801" y="620979"/>
                  </a:lnTo>
                  <a:lnTo>
                    <a:pt x="1323873" y="574128"/>
                  </a:lnTo>
                  <a:lnTo>
                    <a:pt x="1315783" y="528294"/>
                  </a:lnTo>
                  <a:lnTo>
                    <a:pt x="1304645" y="483603"/>
                  </a:lnTo>
                  <a:lnTo>
                    <a:pt x="1290599" y="440143"/>
                  </a:lnTo>
                  <a:lnTo>
                    <a:pt x="1273721" y="398043"/>
                  </a:lnTo>
                  <a:lnTo>
                    <a:pt x="1254150" y="357428"/>
                  </a:lnTo>
                  <a:lnTo>
                    <a:pt x="1231976" y="318389"/>
                  </a:lnTo>
                  <a:lnTo>
                    <a:pt x="1207338" y="281051"/>
                  </a:lnTo>
                  <a:lnTo>
                    <a:pt x="1180325" y="245516"/>
                  </a:lnTo>
                  <a:lnTo>
                    <a:pt x="1151064" y="211912"/>
                  </a:lnTo>
                  <a:lnTo>
                    <a:pt x="1119670" y="180352"/>
                  </a:lnTo>
                  <a:lnTo>
                    <a:pt x="1086243" y="150939"/>
                  </a:lnTo>
                  <a:lnTo>
                    <a:pt x="1050899" y="123786"/>
                  </a:lnTo>
                  <a:lnTo>
                    <a:pt x="1013752" y="99009"/>
                  </a:lnTo>
                  <a:lnTo>
                    <a:pt x="998956" y="90525"/>
                  </a:lnTo>
                  <a:lnTo>
                    <a:pt x="998956" y="668743"/>
                  </a:lnTo>
                  <a:lnTo>
                    <a:pt x="995299" y="718947"/>
                  </a:lnTo>
                  <a:lnTo>
                    <a:pt x="984694" y="766737"/>
                  </a:lnTo>
                  <a:lnTo>
                    <a:pt x="967663" y="811618"/>
                  </a:lnTo>
                  <a:lnTo>
                    <a:pt x="944778" y="853084"/>
                  </a:lnTo>
                  <a:lnTo>
                    <a:pt x="916546" y="890651"/>
                  </a:lnTo>
                  <a:lnTo>
                    <a:pt x="883513" y="923798"/>
                  </a:lnTo>
                  <a:lnTo>
                    <a:pt x="846226" y="952042"/>
                  </a:lnTo>
                  <a:lnTo>
                    <a:pt x="805205" y="974890"/>
                  </a:lnTo>
                  <a:lnTo>
                    <a:pt x="761022" y="991819"/>
                  </a:lnTo>
                  <a:lnTo>
                    <a:pt x="714171" y="1002347"/>
                  </a:lnTo>
                  <a:lnTo>
                    <a:pt x="665226" y="1005967"/>
                  </a:lnTo>
                  <a:lnTo>
                    <a:pt x="616292" y="1002347"/>
                  </a:lnTo>
                  <a:lnTo>
                    <a:pt x="569442" y="991819"/>
                  </a:lnTo>
                  <a:lnTo>
                    <a:pt x="525259" y="974890"/>
                  </a:lnTo>
                  <a:lnTo>
                    <a:pt x="484238" y="952042"/>
                  </a:lnTo>
                  <a:lnTo>
                    <a:pt x="446951" y="923798"/>
                  </a:lnTo>
                  <a:lnTo>
                    <a:pt x="413931" y="890651"/>
                  </a:lnTo>
                  <a:lnTo>
                    <a:pt x="385699" y="853084"/>
                  </a:lnTo>
                  <a:lnTo>
                    <a:pt x="362800" y="811618"/>
                  </a:lnTo>
                  <a:lnTo>
                    <a:pt x="345782" y="766737"/>
                  </a:lnTo>
                  <a:lnTo>
                    <a:pt x="335178" y="718947"/>
                  </a:lnTo>
                  <a:lnTo>
                    <a:pt x="331520" y="668743"/>
                  </a:lnTo>
                  <a:lnTo>
                    <a:pt x="335178" y="618540"/>
                  </a:lnTo>
                  <a:lnTo>
                    <a:pt x="345782" y="570750"/>
                  </a:lnTo>
                  <a:lnTo>
                    <a:pt x="362800" y="525868"/>
                  </a:lnTo>
                  <a:lnTo>
                    <a:pt x="385699" y="484403"/>
                  </a:lnTo>
                  <a:lnTo>
                    <a:pt x="413931" y="446836"/>
                  </a:lnTo>
                  <a:lnTo>
                    <a:pt x="446951" y="413677"/>
                  </a:lnTo>
                  <a:lnTo>
                    <a:pt x="484238" y="385432"/>
                  </a:lnTo>
                  <a:lnTo>
                    <a:pt x="525259" y="362597"/>
                  </a:lnTo>
                  <a:lnTo>
                    <a:pt x="569442" y="345668"/>
                  </a:lnTo>
                  <a:lnTo>
                    <a:pt x="616292" y="335140"/>
                  </a:lnTo>
                  <a:lnTo>
                    <a:pt x="665226" y="331520"/>
                  </a:lnTo>
                  <a:lnTo>
                    <a:pt x="714171" y="335140"/>
                  </a:lnTo>
                  <a:lnTo>
                    <a:pt x="761022" y="345668"/>
                  </a:lnTo>
                  <a:lnTo>
                    <a:pt x="805205" y="362597"/>
                  </a:lnTo>
                  <a:lnTo>
                    <a:pt x="846226" y="385432"/>
                  </a:lnTo>
                  <a:lnTo>
                    <a:pt x="883513" y="413677"/>
                  </a:lnTo>
                  <a:lnTo>
                    <a:pt x="916546" y="446836"/>
                  </a:lnTo>
                  <a:lnTo>
                    <a:pt x="944778" y="484403"/>
                  </a:lnTo>
                  <a:lnTo>
                    <a:pt x="967663" y="525868"/>
                  </a:lnTo>
                  <a:lnTo>
                    <a:pt x="984694" y="570750"/>
                  </a:lnTo>
                  <a:lnTo>
                    <a:pt x="995299" y="618540"/>
                  </a:lnTo>
                  <a:lnTo>
                    <a:pt x="998956" y="668743"/>
                  </a:lnTo>
                  <a:lnTo>
                    <a:pt x="998956" y="90525"/>
                  </a:lnTo>
                  <a:lnTo>
                    <a:pt x="934504" y="57048"/>
                  </a:lnTo>
                  <a:lnTo>
                    <a:pt x="892632" y="40093"/>
                  </a:lnTo>
                  <a:lnTo>
                    <a:pt x="849401" y="25958"/>
                  </a:lnTo>
                  <a:lnTo>
                    <a:pt x="804938" y="14770"/>
                  </a:lnTo>
                  <a:lnTo>
                    <a:pt x="759345" y="6642"/>
                  </a:lnTo>
                  <a:lnTo>
                    <a:pt x="712736" y="1676"/>
                  </a:lnTo>
                  <a:lnTo>
                    <a:pt x="665226" y="0"/>
                  </a:lnTo>
                  <a:lnTo>
                    <a:pt x="617728" y="1676"/>
                  </a:lnTo>
                  <a:lnTo>
                    <a:pt x="571119" y="6642"/>
                  </a:lnTo>
                  <a:lnTo>
                    <a:pt x="525526" y="14770"/>
                  </a:lnTo>
                  <a:lnTo>
                    <a:pt x="481063" y="25958"/>
                  </a:lnTo>
                  <a:lnTo>
                    <a:pt x="437832" y="40093"/>
                  </a:lnTo>
                  <a:lnTo>
                    <a:pt x="395960" y="57048"/>
                  </a:lnTo>
                  <a:lnTo>
                    <a:pt x="355549" y="76733"/>
                  </a:lnTo>
                  <a:lnTo>
                    <a:pt x="316712" y="99009"/>
                  </a:lnTo>
                  <a:lnTo>
                    <a:pt x="279565" y="123786"/>
                  </a:lnTo>
                  <a:lnTo>
                    <a:pt x="244221" y="150939"/>
                  </a:lnTo>
                  <a:lnTo>
                    <a:pt x="210794" y="180352"/>
                  </a:lnTo>
                  <a:lnTo>
                    <a:pt x="179400" y="211912"/>
                  </a:lnTo>
                  <a:lnTo>
                    <a:pt x="150139" y="245516"/>
                  </a:lnTo>
                  <a:lnTo>
                    <a:pt x="123126" y="281051"/>
                  </a:lnTo>
                  <a:lnTo>
                    <a:pt x="98488" y="318389"/>
                  </a:lnTo>
                  <a:lnTo>
                    <a:pt x="76327" y="357428"/>
                  </a:lnTo>
                  <a:lnTo>
                    <a:pt x="56743" y="398043"/>
                  </a:lnTo>
                  <a:lnTo>
                    <a:pt x="39878" y="440143"/>
                  </a:lnTo>
                  <a:lnTo>
                    <a:pt x="25819" y="483603"/>
                  </a:lnTo>
                  <a:lnTo>
                    <a:pt x="14693" y="528294"/>
                  </a:lnTo>
                  <a:lnTo>
                    <a:pt x="6604" y="574128"/>
                  </a:lnTo>
                  <a:lnTo>
                    <a:pt x="1663" y="620979"/>
                  </a:lnTo>
                  <a:lnTo>
                    <a:pt x="0" y="668743"/>
                  </a:lnTo>
                  <a:lnTo>
                    <a:pt x="1663" y="716495"/>
                  </a:lnTo>
                  <a:lnTo>
                    <a:pt x="6604" y="763358"/>
                  </a:lnTo>
                  <a:lnTo>
                    <a:pt x="14693" y="809193"/>
                  </a:lnTo>
                  <a:lnTo>
                    <a:pt x="25819" y="853884"/>
                  </a:lnTo>
                  <a:lnTo>
                    <a:pt x="39878" y="897343"/>
                  </a:lnTo>
                  <a:lnTo>
                    <a:pt x="56743" y="939444"/>
                  </a:lnTo>
                  <a:lnTo>
                    <a:pt x="76327" y="980059"/>
                  </a:lnTo>
                  <a:lnTo>
                    <a:pt x="98488" y="1019098"/>
                  </a:lnTo>
                  <a:lnTo>
                    <a:pt x="123126" y="1056436"/>
                  </a:lnTo>
                  <a:lnTo>
                    <a:pt x="150139" y="1091971"/>
                  </a:lnTo>
                  <a:lnTo>
                    <a:pt x="179400" y="1125575"/>
                  </a:lnTo>
                  <a:lnTo>
                    <a:pt x="210794" y="1157135"/>
                  </a:lnTo>
                  <a:lnTo>
                    <a:pt x="244221" y="1186548"/>
                  </a:lnTo>
                  <a:lnTo>
                    <a:pt x="279565" y="1213700"/>
                  </a:lnTo>
                  <a:lnTo>
                    <a:pt x="316712" y="1238478"/>
                  </a:lnTo>
                  <a:lnTo>
                    <a:pt x="355549" y="1260754"/>
                  </a:lnTo>
                  <a:lnTo>
                    <a:pt x="395960" y="1280426"/>
                  </a:lnTo>
                  <a:lnTo>
                    <a:pt x="437832" y="1297393"/>
                  </a:lnTo>
                  <a:lnTo>
                    <a:pt x="481063" y="1311529"/>
                  </a:lnTo>
                  <a:lnTo>
                    <a:pt x="525526" y="1322717"/>
                  </a:lnTo>
                  <a:lnTo>
                    <a:pt x="571119" y="1330845"/>
                  </a:lnTo>
                  <a:lnTo>
                    <a:pt x="617728" y="1335811"/>
                  </a:lnTo>
                  <a:lnTo>
                    <a:pt x="665226" y="1337487"/>
                  </a:lnTo>
                  <a:lnTo>
                    <a:pt x="717842" y="1335417"/>
                  </a:lnTo>
                  <a:lnTo>
                    <a:pt x="769327" y="1329347"/>
                  </a:lnTo>
                  <a:lnTo>
                    <a:pt x="819543" y="1319403"/>
                  </a:lnTo>
                  <a:lnTo>
                    <a:pt x="868324" y="1305750"/>
                  </a:lnTo>
                  <a:lnTo>
                    <a:pt x="915517" y="1288529"/>
                  </a:lnTo>
                  <a:lnTo>
                    <a:pt x="960983" y="1267917"/>
                  </a:lnTo>
                  <a:lnTo>
                    <a:pt x="944905" y="1241767"/>
                  </a:lnTo>
                  <a:lnTo>
                    <a:pt x="932929" y="1213167"/>
                  </a:lnTo>
                  <a:lnTo>
                    <a:pt x="925436" y="1182522"/>
                  </a:lnTo>
                  <a:lnTo>
                    <a:pt x="922858" y="1150239"/>
                  </a:lnTo>
                  <a:lnTo>
                    <a:pt x="928154" y="1104239"/>
                  </a:lnTo>
                  <a:lnTo>
                    <a:pt x="943241" y="1061999"/>
                  </a:lnTo>
                  <a:lnTo>
                    <a:pt x="966927" y="1024750"/>
                  </a:lnTo>
                  <a:lnTo>
                    <a:pt x="985723" y="1005967"/>
                  </a:lnTo>
                  <a:lnTo>
                    <a:pt x="998004" y="993686"/>
                  </a:lnTo>
                  <a:lnTo>
                    <a:pt x="1035253" y="970000"/>
                  </a:lnTo>
                  <a:lnTo>
                    <a:pt x="1077480" y="954913"/>
                  </a:lnTo>
                  <a:lnTo>
                    <a:pt x="1123480" y="949617"/>
                  </a:lnTo>
                  <a:lnTo>
                    <a:pt x="1157795" y="952538"/>
                  </a:lnTo>
                  <a:lnTo>
                    <a:pt x="1190218" y="960983"/>
                  </a:lnTo>
                  <a:lnTo>
                    <a:pt x="1220266" y="974458"/>
                  </a:lnTo>
                  <a:lnTo>
                    <a:pt x="1247457" y="992492"/>
                  </a:lnTo>
                  <a:lnTo>
                    <a:pt x="1268717" y="950518"/>
                  </a:lnTo>
                  <a:lnTo>
                    <a:pt x="1287043" y="906907"/>
                  </a:lnTo>
                  <a:lnTo>
                    <a:pt x="1302334" y="861771"/>
                  </a:lnTo>
                  <a:lnTo>
                    <a:pt x="1314450" y="815263"/>
                  </a:lnTo>
                  <a:lnTo>
                    <a:pt x="1323276" y="767511"/>
                  </a:lnTo>
                  <a:lnTo>
                    <a:pt x="1328623" y="718947"/>
                  </a:lnTo>
                  <a:lnTo>
                    <a:pt x="1328724" y="716495"/>
                  </a:lnTo>
                  <a:lnTo>
                    <a:pt x="1330477" y="668743"/>
                  </a:lnTo>
                  <a:close/>
                </a:path>
                <a:path w="4984750" h="1337945">
                  <a:moveTo>
                    <a:pt x="2297646" y="668921"/>
                  </a:moveTo>
                  <a:lnTo>
                    <a:pt x="2291880" y="608622"/>
                  </a:lnTo>
                  <a:lnTo>
                    <a:pt x="2274608" y="552869"/>
                  </a:lnTo>
                  <a:lnTo>
                    <a:pt x="2246820" y="502043"/>
                  </a:lnTo>
                  <a:lnTo>
                    <a:pt x="2209571" y="458216"/>
                  </a:lnTo>
                  <a:lnTo>
                    <a:pt x="2175840" y="429907"/>
                  </a:lnTo>
                  <a:lnTo>
                    <a:pt x="2175840" y="668921"/>
                  </a:lnTo>
                  <a:lnTo>
                    <a:pt x="2175167" y="685533"/>
                  </a:lnTo>
                  <a:lnTo>
                    <a:pt x="2165134" y="732294"/>
                  </a:lnTo>
                  <a:lnTo>
                    <a:pt x="2145220" y="773493"/>
                  </a:lnTo>
                  <a:lnTo>
                    <a:pt x="2136317" y="785787"/>
                  </a:lnTo>
                  <a:lnTo>
                    <a:pt x="2093518" y="733120"/>
                  </a:lnTo>
                  <a:lnTo>
                    <a:pt x="1989823" y="767689"/>
                  </a:lnTo>
                  <a:lnTo>
                    <a:pt x="2051545" y="845045"/>
                  </a:lnTo>
                  <a:lnTo>
                    <a:pt x="2008949" y="855954"/>
                  </a:lnTo>
                  <a:lnTo>
                    <a:pt x="1993112" y="856576"/>
                  </a:lnTo>
                  <a:lnTo>
                    <a:pt x="1974075" y="855700"/>
                  </a:lnTo>
                  <a:lnTo>
                    <a:pt x="1920684" y="842581"/>
                  </a:lnTo>
                  <a:lnTo>
                    <a:pt x="1875917" y="814806"/>
                  </a:lnTo>
                  <a:lnTo>
                    <a:pt x="1841665" y="775296"/>
                  </a:lnTo>
                  <a:lnTo>
                    <a:pt x="1819084" y="725398"/>
                  </a:lnTo>
                  <a:lnTo>
                    <a:pt x="1811210" y="668921"/>
                  </a:lnTo>
                  <a:lnTo>
                    <a:pt x="1812086" y="649160"/>
                  </a:lnTo>
                  <a:lnTo>
                    <a:pt x="1825205" y="594842"/>
                  </a:lnTo>
                  <a:lnTo>
                    <a:pt x="1851748" y="548538"/>
                  </a:lnTo>
                  <a:lnTo>
                    <a:pt x="1889810" y="512953"/>
                  </a:lnTo>
                  <a:lnTo>
                    <a:pt x="1937854" y="489585"/>
                  </a:lnTo>
                  <a:lnTo>
                    <a:pt x="1993112" y="481253"/>
                  </a:lnTo>
                  <a:lnTo>
                    <a:pt x="2012442" y="482180"/>
                  </a:lnTo>
                  <a:lnTo>
                    <a:pt x="2065540" y="496074"/>
                  </a:lnTo>
                  <a:lnTo>
                    <a:pt x="2110295" y="523544"/>
                  </a:lnTo>
                  <a:lnTo>
                    <a:pt x="2145169" y="562737"/>
                  </a:lnTo>
                  <a:lnTo>
                    <a:pt x="2167953" y="612127"/>
                  </a:lnTo>
                  <a:lnTo>
                    <a:pt x="2175840" y="668921"/>
                  </a:lnTo>
                  <a:lnTo>
                    <a:pt x="2175840" y="429907"/>
                  </a:lnTo>
                  <a:lnTo>
                    <a:pt x="2139518" y="407136"/>
                  </a:lnTo>
                  <a:lnTo>
                    <a:pt x="2084311" y="384759"/>
                  </a:lnTo>
                  <a:lnTo>
                    <a:pt x="2024646" y="373227"/>
                  </a:lnTo>
                  <a:lnTo>
                    <a:pt x="1993112" y="371792"/>
                  </a:lnTo>
                  <a:lnTo>
                    <a:pt x="1961578" y="373227"/>
                  </a:lnTo>
                  <a:lnTo>
                    <a:pt x="1901901" y="384759"/>
                  </a:lnTo>
                  <a:lnTo>
                    <a:pt x="1847011" y="407136"/>
                  </a:lnTo>
                  <a:lnTo>
                    <a:pt x="1798459" y="438823"/>
                  </a:lnTo>
                  <a:lnTo>
                    <a:pt x="1757146" y="479247"/>
                  </a:lnTo>
                  <a:lnTo>
                    <a:pt x="1724634" y="526580"/>
                  </a:lnTo>
                  <a:lnTo>
                    <a:pt x="1701533" y="580186"/>
                  </a:lnTo>
                  <a:lnTo>
                    <a:pt x="1690014" y="638213"/>
                  </a:lnTo>
                  <a:lnTo>
                    <a:pt x="1688579" y="668921"/>
                  </a:lnTo>
                  <a:lnTo>
                    <a:pt x="1690014" y="699681"/>
                  </a:lnTo>
                  <a:lnTo>
                    <a:pt x="1701533" y="758113"/>
                  </a:lnTo>
                  <a:lnTo>
                    <a:pt x="1724634" y="811771"/>
                  </a:lnTo>
                  <a:lnTo>
                    <a:pt x="1757146" y="859091"/>
                  </a:lnTo>
                  <a:lnTo>
                    <a:pt x="1798459" y="899528"/>
                  </a:lnTo>
                  <a:lnTo>
                    <a:pt x="1847011" y="931214"/>
                  </a:lnTo>
                  <a:lnTo>
                    <a:pt x="1901901" y="953541"/>
                  </a:lnTo>
                  <a:lnTo>
                    <a:pt x="1961578" y="964653"/>
                  </a:lnTo>
                  <a:lnTo>
                    <a:pt x="1993112" y="966038"/>
                  </a:lnTo>
                  <a:lnTo>
                    <a:pt x="2011006" y="965530"/>
                  </a:lnTo>
                  <a:lnTo>
                    <a:pt x="2062238" y="957808"/>
                  </a:lnTo>
                  <a:lnTo>
                    <a:pt x="2109774" y="943457"/>
                  </a:lnTo>
                  <a:lnTo>
                    <a:pt x="2124799" y="937234"/>
                  </a:lnTo>
                  <a:lnTo>
                    <a:pt x="2163495" y="984973"/>
                  </a:lnTo>
                  <a:lnTo>
                    <a:pt x="2268016" y="950404"/>
                  </a:lnTo>
                  <a:lnTo>
                    <a:pt x="2257425" y="937234"/>
                  </a:lnTo>
                  <a:lnTo>
                    <a:pt x="2210409" y="878801"/>
                  </a:lnTo>
                  <a:lnTo>
                    <a:pt x="2229485" y="857808"/>
                  </a:lnTo>
                  <a:lnTo>
                    <a:pt x="2261171" y="810895"/>
                  </a:lnTo>
                  <a:lnTo>
                    <a:pt x="2284209" y="757351"/>
                  </a:lnTo>
                  <a:lnTo>
                    <a:pt x="2296147" y="699325"/>
                  </a:lnTo>
                  <a:lnTo>
                    <a:pt x="2297646" y="668921"/>
                  </a:lnTo>
                  <a:close/>
                </a:path>
                <a:path w="4984750" h="1337945">
                  <a:moveTo>
                    <a:pt x="2799689" y="528167"/>
                  </a:moveTo>
                  <a:lnTo>
                    <a:pt x="2686939" y="528167"/>
                  </a:lnTo>
                  <a:lnTo>
                    <a:pt x="2686939" y="825296"/>
                  </a:lnTo>
                  <a:lnTo>
                    <a:pt x="2679014" y="835025"/>
                  </a:lnTo>
                  <a:lnTo>
                    <a:pt x="2637599" y="862088"/>
                  </a:lnTo>
                  <a:lnTo>
                    <a:pt x="2598864" y="868095"/>
                  </a:lnTo>
                  <a:lnTo>
                    <a:pt x="2579319" y="866559"/>
                  </a:lnTo>
                  <a:lnTo>
                    <a:pt x="2533027" y="843407"/>
                  </a:lnTo>
                  <a:lnTo>
                    <a:pt x="2510650" y="797115"/>
                  </a:lnTo>
                  <a:lnTo>
                    <a:pt x="2509164" y="777570"/>
                  </a:lnTo>
                  <a:lnTo>
                    <a:pt x="2509164" y="528167"/>
                  </a:lnTo>
                  <a:lnTo>
                    <a:pt x="2396388" y="528167"/>
                  </a:lnTo>
                  <a:lnTo>
                    <a:pt x="2396388" y="794029"/>
                  </a:lnTo>
                  <a:lnTo>
                    <a:pt x="2397734" y="818413"/>
                  </a:lnTo>
                  <a:lnTo>
                    <a:pt x="2408428" y="862850"/>
                  </a:lnTo>
                  <a:lnTo>
                    <a:pt x="2429878" y="901230"/>
                  </a:lnTo>
                  <a:lnTo>
                    <a:pt x="2459926" y="931684"/>
                  </a:lnTo>
                  <a:lnTo>
                    <a:pt x="2497886" y="953185"/>
                  </a:lnTo>
                  <a:lnTo>
                    <a:pt x="2541917" y="963879"/>
                  </a:lnTo>
                  <a:lnTo>
                    <a:pt x="2565946" y="965225"/>
                  </a:lnTo>
                  <a:lnTo>
                    <a:pt x="2600363" y="962545"/>
                  </a:lnTo>
                  <a:lnTo>
                    <a:pt x="2631998" y="954532"/>
                  </a:lnTo>
                  <a:lnTo>
                    <a:pt x="2660853" y="941146"/>
                  </a:lnTo>
                  <a:lnTo>
                    <a:pt x="2686939" y="922426"/>
                  </a:lnTo>
                  <a:lnTo>
                    <a:pt x="2686939" y="956995"/>
                  </a:lnTo>
                  <a:lnTo>
                    <a:pt x="2799689" y="956995"/>
                  </a:lnTo>
                  <a:lnTo>
                    <a:pt x="2799689" y="922426"/>
                  </a:lnTo>
                  <a:lnTo>
                    <a:pt x="2799689" y="868095"/>
                  </a:lnTo>
                  <a:lnTo>
                    <a:pt x="2799689" y="528167"/>
                  </a:lnTo>
                  <a:close/>
                </a:path>
                <a:path w="4984750" h="1337945">
                  <a:moveTo>
                    <a:pt x="3027095" y="528167"/>
                  </a:moveTo>
                  <a:lnTo>
                    <a:pt x="2914319" y="528167"/>
                  </a:lnTo>
                  <a:lnTo>
                    <a:pt x="2914319" y="956995"/>
                  </a:lnTo>
                  <a:lnTo>
                    <a:pt x="3027095" y="956995"/>
                  </a:lnTo>
                  <a:lnTo>
                    <a:pt x="3027095" y="528167"/>
                  </a:lnTo>
                  <a:close/>
                </a:path>
                <a:path w="4984750" h="1337945">
                  <a:moveTo>
                    <a:pt x="3034500" y="412940"/>
                  </a:moveTo>
                  <a:lnTo>
                    <a:pt x="3015564" y="367677"/>
                  </a:lnTo>
                  <a:lnTo>
                    <a:pt x="2970301" y="348742"/>
                  </a:lnTo>
                  <a:lnTo>
                    <a:pt x="2957601" y="349923"/>
                  </a:lnTo>
                  <a:lnTo>
                    <a:pt x="2916745" y="377291"/>
                  </a:lnTo>
                  <a:lnTo>
                    <a:pt x="2906103" y="412940"/>
                  </a:lnTo>
                  <a:lnTo>
                    <a:pt x="2907284" y="425653"/>
                  </a:lnTo>
                  <a:lnTo>
                    <a:pt x="2934957" y="466496"/>
                  </a:lnTo>
                  <a:lnTo>
                    <a:pt x="2970301" y="477139"/>
                  </a:lnTo>
                  <a:lnTo>
                    <a:pt x="2983319" y="475957"/>
                  </a:lnTo>
                  <a:lnTo>
                    <a:pt x="3023844" y="448284"/>
                  </a:lnTo>
                  <a:lnTo>
                    <a:pt x="3034500" y="412940"/>
                  </a:lnTo>
                  <a:close/>
                </a:path>
                <a:path w="4984750" h="1337945">
                  <a:moveTo>
                    <a:pt x="3544493" y="691146"/>
                  </a:moveTo>
                  <a:lnTo>
                    <a:pt x="3539147" y="643407"/>
                  </a:lnTo>
                  <a:lnTo>
                    <a:pt x="3523094" y="602246"/>
                  </a:lnTo>
                  <a:lnTo>
                    <a:pt x="3497376" y="567893"/>
                  </a:lnTo>
                  <a:lnTo>
                    <a:pt x="3463010" y="542163"/>
                  </a:lnTo>
                  <a:lnTo>
                    <a:pt x="3422065" y="525500"/>
                  </a:lnTo>
                  <a:lnTo>
                    <a:pt x="3374948" y="519938"/>
                  </a:lnTo>
                  <a:lnTo>
                    <a:pt x="3340582" y="522668"/>
                  </a:lnTo>
                  <a:lnTo>
                    <a:pt x="3309099" y="530847"/>
                  </a:lnTo>
                  <a:lnTo>
                    <a:pt x="3280499" y="544474"/>
                  </a:lnTo>
                  <a:lnTo>
                    <a:pt x="3254781" y="563562"/>
                  </a:lnTo>
                  <a:lnTo>
                    <a:pt x="3254781" y="528167"/>
                  </a:lnTo>
                  <a:lnTo>
                    <a:pt x="3142018" y="528167"/>
                  </a:lnTo>
                  <a:lnTo>
                    <a:pt x="3142018" y="956995"/>
                  </a:lnTo>
                  <a:lnTo>
                    <a:pt x="3254781" y="956995"/>
                  </a:lnTo>
                  <a:lnTo>
                    <a:pt x="3254781" y="659866"/>
                  </a:lnTo>
                  <a:lnTo>
                    <a:pt x="3262655" y="650189"/>
                  </a:lnTo>
                  <a:lnTo>
                    <a:pt x="3303333" y="623544"/>
                  </a:lnTo>
                  <a:lnTo>
                    <a:pt x="3342843" y="617067"/>
                  </a:lnTo>
                  <a:lnTo>
                    <a:pt x="3362350" y="618604"/>
                  </a:lnTo>
                  <a:lnTo>
                    <a:pt x="3407867" y="641756"/>
                  </a:lnTo>
                  <a:lnTo>
                    <a:pt x="3430257" y="687743"/>
                  </a:lnTo>
                  <a:lnTo>
                    <a:pt x="3431743" y="707605"/>
                  </a:lnTo>
                  <a:lnTo>
                    <a:pt x="3431743" y="956995"/>
                  </a:lnTo>
                  <a:lnTo>
                    <a:pt x="3544493" y="956995"/>
                  </a:lnTo>
                  <a:lnTo>
                    <a:pt x="3544493" y="691146"/>
                  </a:lnTo>
                  <a:close/>
                </a:path>
                <a:path w="4984750" h="1337945">
                  <a:moveTo>
                    <a:pt x="4039387" y="596493"/>
                  </a:moveTo>
                  <a:lnTo>
                    <a:pt x="4002354" y="563778"/>
                  </a:lnTo>
                  <a:lnTo>
                    <a:pt x="3958729" y="539699"/>
                  </a:lnTo>
                  <a:lnTo>
                    <a:pt x="3911396" y="524878"/>
                  </a:lnTo>
                  <a:lnTo>
                    <a:pt x="3861600" y="519938"/>
                  </a:lnTo>
                  <a:lnTo>
                    <a:pt x="3830688" y="521792"/>
                  </a:lnTo>
                  <a:lnTo>
                    <a:pt x="3773487" y="536613"/>
                  </a:lnTo>
                  <a:lnTo>
                    <a:pt x="3723017" y="565670"/>
                  </a:lnTo>
                  <a:lnTo>
                    <a:pt x="3682695" y="605586"/>
                  </a:lnTo>
                  <a:lnTo>
                    <a:pt x="3653574" y="655332"/>
                  </a:lnTo>
                  <a:lnTo>
                    <a:pt x="3638766" y="712127"/>
                  </a:lnTo>
                  <a:lnTo>
                    <a:pt x="3636911" y="743000"/>
                  </a:lnTo>
                  <a:lnTo>
                    <a:pt x="3638766" y="773557"/>
                  </a:lnTo>
                  <a:lnTo>
                    <a:pt x="3653574" y="830338"/>
                  </a:lnTo>
                  <a:lnTo>
                    <a:pt x="3682695" y="880389"/>
                  </a:lnTo>
                  <a:lnTo>
                    <a:pt x="3723017" y="920318"/>
                  </a:lnTo>
                  <a:lnTo>
                    <a:pt x="3773487" y="949020"/>
                  </a:lnTo>
                  <a:lnTo>
                    <a:pt x="3830688" y="963422"/>
                  </a:lnTo>
                  <a:lnTo>
                    <a:pt x="3861600" y="965225"/>
                  </a:lnTo>
                  <a:lnTo>
                    <a:pt x="3886085" y="963993"/>
                  </a:lnTo>
                  <a:lnTo>
                    <a:pt x="3933837" y="954112"/>
                  </a:lnTo>
                  <a:lnTo>
                    <a:pt x="3979303" y="934250"/>
                  </a:lnTo>
                  <a:lnTo>
                    <a:pt x="4018813" y="906272"/>
                  </a:lnTo>
                  <a:lnTo>
                    <a:pt x="4014114" y="866457"/>
                  </a:lnTo>
                  <a:lnTo>
                    <a:pt x="3968610" y="818718"/>
                  </a:lnTo>
                  <a:lnTo>
                    <a:pt x="3932644" y="848042"/>
                  </a:lnTo>
                  <a:lnTo>
                    <a:pt x="3894328" y="863574"/>
                  </a:lnTo>
                  <a:lnTo>
                    <a:pt x="3866540" y="866457"/>
                  </a:lnTo>
                  <a:lnTo>
                    <a:pt x="3850449" y="865479"/>
                  </a:lnTo>
                  <a:lnTo>
                    <a:pt x="3806456" y="850811"/>
                  </a:lnTo>
                  <a:lnTo>
                    <a:pt x="3772192" y="819645"/>
                  </a:lnTo>
                  <a:lnTo>
                    <a:pt x="3752545" y="776122"/>
                  </a:lnTo>
                  <a:lnTo>
                    <a:pt x="3748849" y="743000"/>
                  </a:lnTo>
                  <a:lnTo>
                    <a:pt x="3749776" y="725398"/>
                  </a:lnTo>
                  <a:lnTo>
                    <a:pt x="3763657" y="678789"/>
                  </a:lnTo>
                  <a:lnTo>
                    <a:pt x="3792664" y="643305"/>
                  </a:lnTo>
                  <a:lnTo>
                    <a:pt x="3832796" y="622007"/>
                  </a:lnTo>
                  <a:lnTo>
                    <a:pt x="3864076" y="617880"/>
                  </a:lnTo>
                  <a:lnTo>
                    <a:pt x="3878999" y="618705"/>
                  </a:lnTo>
                  <a:lnTo>
                    <a:pt x="3920045" y="631063"/>
                  </a:lnTo>
                  <a:lnTo>
                    <a:pt x="3958171" y="657440"/>
                  </a:lnTo>
                  <a:lnTo>
                    <a:pt x="3970248" y="669734"/>
                  </a:lnTo>
                  <a:lnTo>
                    <a:pt x="4019194" y="617880"/>
                  </a:lnTo>
                  <a:lnTo>
                    <a:pt x="4039387" y="596493"/>
                  </a:lnTo>
                  <a:close/>
                </a:path>
                <a:path w="4984750" h="1337945">
                  <a:moveTo>
                    <a:pt x="4521479" y="528167"/>
                  </a:moveTo>
                  <a:lnTo>
                    <a:pt x="4408716" y="528167"/>
                  </a:lnTo>
                  <a:lnTo>
                    <a:pt x="4408716" y="825296"/>
                  </a:lnTo>
                  <a:lnTo>
                    <a:pt x="4400804" y="835025"/>
                  </a:lnTo>
                  <a:lnTo>
                    <a:pt x="4359389" y="862088"/>
                  </a:lnTo>
                  <a:lnTo>
                    <a:pt x="4320654" y="868095"/>
                  </a:lnTo>
                  <a:lnTo>
                    <a:pt x="4301109" y="866559"/>
                  </a:lnTo>
                  <a:lnTo>
                    <a:pt x="4254805" y="843407"/>
                  </a:lnTo>
                  <a:lnTo>
                    <a:pt x="4232427" y="797115"/>
                  </a:lnTo>
                  <a:lnTo>
                    <a:pt x="4230929" y="777570"/>
                  </a:lnTo>
                  <a:lnTo>
                    <a:pt x="4230929" y="528167"/>
                  </a:lnTo>
                  <a:lnTo>
                    <a:pt x="4118178" y="528167"/>
                  </a:lnTo>
                  <a:lnTo>
                    <a:pt x="4118178" y="794029"/>
                  </a:lnTo>
                  <a:lnTo>
                    <a:pt x="4119511" y="818413"/>
                  </a:lnTo>
                  <a:lnTo>
                    <a:pt x="4130217" y="862850"/>
                  </a:lnTo>
                  <a:lnTo>
                    <a:pt x="4151655" y="901230"/>
                  </a:lnTo>
                  <a:lnTo>
                    <a:pt x="4181703" y="931684"/>
                  </a:lnTo>
                  <a:lnTo>
                    <a:pt x="4219664" y="953185"/>
                  </a:lnTo>
                  <a:lnTo>
                    <a:pt x="4263707" y="963879"/>
                  </a:lnTo>
                  <a:lnTo>
                    <a:pt x="4287736" y="965225"/>
                  </a:lnTo>
                  <a:lnTo>
                    <a:pt x="4322140" y="962545"/>
                  </a:lnTo>
                  <a:lnTo>
                    <a:pt x="4353788" y="954532"/>
                  </a:lnTo>
                  <a:lnTo>
                    <a:pt x="4382643" y="941146"/>
                  </a:lnTo>
                  <a:lnTo>
                    <a:pt x="4408716" y="922426"/>
                  </a:lnTo>
                  <a:lnTo>
                    <a:pt x="4408716" y="956995"/>
                  </a:lnTo>
                  <a:lnTo>
                    <a:pt x="4521479" y="956995"/>
                  </a:lnTo>
                  <a:lnTo>
                    <a:pt x="4521479" y="922426"/>
                  </a:lnTo>
                  <a:lnTo>
                    <a:pt x="4521479" y="868095"/>
                  </a:lnTo>
                  <a:lnTo>
                    <a:pt x="4521479" y="528167"/>
                  </a:lnTo>
                  <a:close/>
                </a:path>
                <a:path w="4984750" h="1337945">
                  <a:moveTo>
                    <a:pt x="4984280" y="823658"/>
                  </a:moveTo>
                  <a:lnTo>
                    <a:pt x="4975834" y="778179"/>
                  </a:lnTo>
                  <a:lnTo>
                    <a:pt x="4950523" y="742175"/>
                  </a:lnTo>
                  <a:lnTo>
                    <a:pt x="4909172" y="715835"/>
                  </a:lnTo>
                  <a:lnTo>
                    <a:pt x="4852581" y="701014"/>
                  </a:lnTo>
                  <a:lnTo>
                    <a:pt x="4771098" y="688670"/>
                  </a:lnTo>
                  <a:lnTo>
                    <a:pt x="4756226" y="686257"/>
                  </a:lnTo>
                  <a:lnTo>
                    <a:pt x="4720069" y="669277"/>
                  </a:lnTo>
                  <a:lnTo>
                    <a:pt x="4712665" y="647509"/>
                  </a:lnTo>
                  <a:lnTo>
                    <a:pt x="4713795" y="638517"/>
                  </a:lnTo>
                  <a:lnTo>
                    <a:pt x="4752581" y="608418"/>
                  </a:lnTo>
                  <a:lnTo>
                    <a:pt x="4780140" y="605536"/>
                  </a:lnTo>
                  <a:lnTo>
                    <a:pt x="4796561" y="606158"/>
                  </a:lnTo>
                  <a:lnTo>
                    <a:pt x="4845177" y="615416"/>
                  </a:lnTo>
                  <a:lnTo>
                    <a:pt x="4895177" y="637171"/>
                  </a:lnTo>
                  <a:lnTo>
                    <a:pt x="4912665" y="647509"/>
                  </a:lnTo>
                  <a:lnTo>
                    <a:pt x="4943792" y="605536"/>
                  </a:lnTo>
                  <a:lnTo>
                    <a:pt x="4966982" y="574268"/>
                  </a:lnTo>
                  <a:lnTo>
                    <a:pt x="4946866" y="561555"/>
                  </a:lnTo>
                  <a:lnTo>
                    <a:pt x="4926038" y="550595"/>
                  </a:lnTo>
                  <a:lnTo>
                    <a:pt x="4882210" y="533933"/>
                  </a:lnTo>
                  <a:lnTo>
                    <a:pt x="4837150" y="524052"/>
                  </a:lnTo>
                  <a:lnTo>
                    <a:pt x="4790846" y="520763"/>
                  </a:lnTo>
                  <a:lnTo>
                    <a:pt x="4764202" y="521843"/>
                  </a:lnTo>
                  <a:lnTo>
                    <a:pt x="4716462" y="530491"/>
                  </a:lnTo>
                  <a:lnTo>
                    <a:pt x="4676699" y="547154"/>
                  </a:lnTo>
                  <a:lnTo>
                    <a:pt x="4645838" y="570611"/>
                  </a:lnTo>
                  <a:lnTo>
                    <a:pt x="4617593" y="617677"/>
                  </a:lnTo>
                  <a:lnTo>
                    <a:pt x="4612246" y="656577"/>
                  </a:lnTo>
                  <a:lnTo>
                    <a:pt x="4614303" y="681266"/>
                  </a:lnTo>
                  <a:lnTo>
                    <a:pt x="4630763" y="723239"/>
                  </a:lnTo>
                  <a:lnTo>
                    <a:pt x="4663579" y="754824"/>
                  </a:lnTo>
                  <a:lnTo>
                    <a:pt x="4712144" y="775398"/>
                  </a:lnTo>
                  <a:lnTo>
                    <a:pt x="4824590" y="794029"/>
                  </a:lnTo>
                  <a:lnTo>
                    <a:pt x="4837608" y="796442"/>
                  </a:lnTo>
                  <a:lnTo>
                    <a:pt x="4874806" y="819543"/>
                  </a:lnTo>
                  <a:lnTo>
                    <a:pt x="4878095" y="834351"/>
                  </a:lnTo>
                  <a:lnTo>
                    <a:pt x="4876660" y="844181"/>
                  </a:lnTo>
                  <a:lnTo>
                    <a:pt x="4842954" y="873506"/>
                  </a:lnTo>
                  <a:lnTo>
                    <a:pt x="4794961" y="880452"/>
                  </a:lnTo>
                  <a:lnTo>
                    <a:pt x="4778045" y="879678"/>
                  </a:lnTo>
                  <a:lnTo>
                    <a:pt x="4726648" y="868095"/>
                  </a:lnTo>
                  <a:lnTo>
                    <a:pt x="4674184" y="842632"/>
                  </a:lnTo>
                  <a:lnTo>
                    <a:pt x="4655871" y="831062"/>
                  </a:lnTo>
                  <a:lnTo>
                    <a:pt x="4599889" y="905967"/>
                  </a:lnTo>
                  <a:lnTo>
                    <a:pt x="4640224" y="931481"/>
                  </a:lnTo>
                  <a:lnTo>
                    <a:pt x="4687138" y="950404"/>
                  </a:lnTo>
                  <a:lnTo>
                    <a:pt x="4739614" y="961517"/>
                  </a:lnTo>
                  <a:lnTo>
                    <a:pt x="4796612" y="965225"/>
                  </a:lnTo>
                  <a:lnTo>
                    <a:pt x="4823003" y="964095"/>
                  </a:lnTo>
                  <a:lnTo>
                    <a:pt x="4871148" y="955040"/>
                  </a:lnTo>
                  <a:lnTo>
                    <a:pt x="4912817" y="936879"/>
                  </a:lnTo>
                  <a:lnTo>
                    <a:pt x="4946154" y="911771"/>
                  </a:lnTo>
                  <a:lnTo>
                    <a:pt x="4970284" y="880452"/>
                  </a:lnTo>
                  <a:lnTo>
                    <a:pt x="4982730" y="843661"/>
                  </a:lnTo>
                  <a:lnTo>
                    <a:pt x="4984280" y="823658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6" name="object 16"/>
            <p:cNvSpPr/>
            <p:nvPr/>
          </p:nvSpPr>
          <p:spPr>
            <a:xfrm>
              <a:off x="5744308" y="5372444"/>
              <a:ext cx="332740" cy="334645"/>
            </a:xfrm>
            <a:custGeom>
              <a:avLst/>
              <a:gdLst/>
              <a:ahLst/>
              <a:cxnLst/>
              <a:rect l="l" t="t" r="r" b="b"/>
              <a:pathLst>
                <a:path w="332739" h="334645">
                  <a:moveTo>
                    <a:pt x="166309" y="0"/>
                  </a:moveTo>
                  <a:lnTo>
                    <a:pt x="122097" y="5972"/>
                  </a:lnTo>
                  <a:lnTo>
                    <a:pt x="82369" y="22826"/>
                  </a:lnTo>
                  <a:lnTo>
                    <a:pt x="48710" y="48968"/>
                  </a:lnTo>
                  <a:lnTo>
                    <a:pt x="22706" y="82805"/>
                  </a:lnTo>
                  <a:lnTo>
                    <a:pt x="5940" y="122742"/>
                  </a:lnTo>
                  <a:lnTo>
                    <a:pt x="0" y="167185"/>
                  </a:lnTo>
                  <a:lnTo>
                    <a:pt x="5940" y="211628"/>
                  </a:lnTo>
                  <a:lnTo>
                    <a:pt x="22706" y="251565"/>
                  </a:lnTo>
                  <a:lnTo>
                    <a:pt x="48710" y="285402"/>
                  </a:lnTo>
                  <a:lnTo>
                    <a:pt x="82369" y="311544"/>
                  </a:lnTo>
                  <a:lnTo>
                    <a:pt x="122097" y="328398"/>
                  </a:lnTo>
                  <a:lnTo>
                    <a:pt x="166309" y="334371"/>
                  </a:lnTo>
                  <a:lnTo>
                    <a:pt x="210520" y="328398"/>
                  </a:lnTo>
                  <a:lnTo>
                    <a:pt x="250248" y="311544"/>
                  </a:lnTo>
                  <a:lnTo>
                    <a:pt x="283907" y="285402"/>
                  </a:lnTo>
                  <a:lnTo>
                    <a:pt x="309912" y="251565"/>
                  </a:lnTo>
                  <a:lnTo>
                    <a:pt x="326677" y="211628"/>
                  </a:lnTo>
                  <a:lnTo>
                    <a:pt x="332618" y="167185"/>
                  </a:lnTo>
                  <a:lnTo>
                    <a:pt x="326677" y="122742"/>
                  </a:lnTo>
                  <a:lnTo>
                    <a:pt x="309912" y="82805"/>
                  </a:lnTo>
                  <a:lnTo>
                    <a:pt x="283907" y="48968"/>
                  </a:lnTo>
                  <a:lnTo>
                    <a:pt x="250248" y="22826"/>
                  </a:lnTo>
                  <a:lnTo>
                    <a:pt x="210520" y="5972"/>
                  </a:lnTo>
                  <a:lnTo>
                    <a:pt x="166309" y="0"/>
                  </a:lnTo>
                  <a:close/>
                </a:path>
              </a:pathLst>
            </a:custGeom>
            <a:solidFill>
              <a:srgbClr val="7085ED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7" name="object 17"/>
            <p:cNvSpPr/>
            <p:nvPr/>
          </p:nvSpPr>
          <p:spPr>
            <a:xfrm>
              <a:off x="4436757" y="4038150"/>
              <a:ext cx="5673725" cy="2032000"/>
            </a:xfrm>
            <a:custGeom>
              <a:avLst/>
              <a:gdLst/>
              <a:ahLst/>
              <a:cxnLst/>
              <a:rect l="l" t="t" r="r" b="b"/>
              <a:pathLst>
                <a:path w="5673725" h="2032000">
                  <a:moveTo>
                    <a:pt x="5673395" y="0"/>
                  </a:moveTo>
                  <a:lnTo>
                    <a:pt x="5328844" y="0"/>
                  </a:lnTo>
                  <a:lnTo>
                    <a:pt x="5328844" y="344563"/>
                  </a:lnTo>
                  <a:lnTo>
                    <a:pt x="5328844" y="1687144"/>
                  </a:lnTo>
                  <a:lnTo>
                    <a:pt x="344551" y="1687144"/>
                  </a:lnTo>
                  <a:lnTo>
                    <a:pt x="344551" y="344563"/>
                  </a:lnTo>
                  <a:lnTo>
                    <a:pt x="5328844" y="344563"/>
                  </a:lnTo>
                  <a:lnTo>
                    <a:pt x="5328844" y="0"/>
                  </a:lnTo>
                  <a:lnTo>
                    <a:pt x="344551" y="0"/>
                  </a:lnTo>
                  <a:lnTo>
                    <a:pt x="0" y="0"/>
                  </a:lnTo>
                  <a:lnTo>
                    <a:pt x="0" y="344563"/>
                  </a:lnTo>
                  <a:lnTo>
                    <a:pt x="0" y="1687144"/>
                  </a:lnTo>
                  <a:lnTo>
                    <a:pt x="0" y="2031695"/>
                  </a:lnTo>
                  <a:lnTo>
                    <a:pt x="5673395" y="2031707"/>
                  </a:lnTo>
                  <a:lnTo>
                    <a:pt x="5673395" y="1687144"/>
                  </a:lnTo>
                  <a:lnTo>
                    <a:pt x="5673395" y="344563"/>
                  </a:lnTo>
                  <a:lnTo>
                    <a:pt x="5673395" y="0"/>
                  </a:lnTo>
                  <a:close/>
                </a:path>
              </a:pathLst>
            </a:custGeom>
            <a:solidFill>
              <a:srgbClr val="6EB8FB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8" name="object 18"/>
            <p:cNvSpPr/>
            <p:nvPr/>
          </p:nvSpPr>
          <p:spPr>
            <a:xfrm>
              <a:off x="4442726" y="4043242"/>
              <a:ext cx="5661660" cy="2021839"/>
            </a:xfrm>
            <a:custGeom>
              <a:avLst/>
              <a:gdLst/>
              <a:ahLst/>
              <a:cxnLst/>
              <a:rect l="l" t="t" r="r" b="b"/>
              <a:pathLst>
                <a:path w="5661659" h="2021839">
                  <a:moveTo>
                    <a:pt x="332613" y="1854327"/>
                  </a:moveTo>
                  <a:lnTo>
                    <a:pt x="326682" y="1809877"/>
                  </a:lnTo>
                  <a:lnTo>
                    <a:pt x="309905" y="1769948"/>
                  </a:lnTo>
                  <a:lnTo>
                    <a:pt x="283908" y="1736102"/>
                  </a:lnTo>
                  <a:lnTo>
                    <a:pt x="250240" y="1709966"/>
                  </a:lnTo>
                  <a:lnTo>
                    <a:pt x="210515" y="1693113"/>
                  </a:lnTo>
                  <a:lnTo>
                    <a:pt x="166306" y="1687144"/>
                  </a:lnTo>
                  <a:lnTo>
                    <a:pt x="122097" y="1693113"/>
                  </a:lnTo>
                  <a:lnTo>
                    <a:pt x="82372" y="1709966"/>
                  </a:lnTo>
                  <a:lnTo>
                    <a:pt x="48704" y="1736102"/>
                  </a:lnTo>
                  <a:lnTo>
                    <a:pt x="22707" y="1769948"/>
                  </a:lnTo>
                  <a:lnTo>
                    <a:pt x="5943" y="1809877"/>
                  </a:lnTo>
                  <a:lnTo>
                    <a:pt x="0" y="1854327"/>
                  </a:lnTo>
                  <a:lnTo>
                    <a:pt x="5943" y="1898764"/>
                  </a:lnTo>
                  <a:lnTo>
                    <a:pt x="22707" y="1938705"/>
                  </a:lnTo>
                  <a:lnTo>
                    <a:pt x="48704" y="1972538"/>
                  </a:lnTo>
                  <a:lnTo>
                    <a:pt x="82372" y="1998687"/>
                  </a:lnTo>
                  <a:lnTo>
                    <a:pt x="122097" y="2015540"/>
                  </a:lnTo>
                  <a:lnTo>
                    <a:pt x="166306" y="2021509"/>
                  </a:lnTo>
                  <a:lnTo>
                    <a:pt x="210515" y="2015540"/>
                  </a:lnTo>
                  <a:lnTo>
                    <a:pt x="250240" y="1998687"/>
                  </a:lnTo>
                  <a:lnTo>
                    <a:pt x="283908" y="1972538"/>
                  </a:lnTo>
                  <a:lnTo>
                    <a:pt x="309905" y="1938705"/>
                  </a:lnTo>
                  <a:lnTo>
                    <a:pt x="326682" y="1898764"/>
                  </a:lnTo>
                  <a:lnTo>
                    <a:pt x="332613" y="1854327"/>
                  </a:lnTo>
                  <a:close/>
                </a:path>
                <a:path w="5661659" h="2021839">
                  <a:moveTo>
                    <a:pt x="332613" y="167195"/>
                  </a:moveTo>
                  <a:lnTo>
                    <a:pt x="326682" y="122745"/>
                  </a:lnTo>
                  <a:lnTo>
                    <a:pt x="309905" y="82804"/>
                  </a:lnTo>
                  <a:lnTo>
                    <a:pt x="283908" y="48971"/>
                  </a:lnTo>
                  <a:lnTo>
                    <a:pt x="250240" y="22834"/>
                  </a:lnTo>
                  <a:lnTo>
                    <a:pt x="210515" y="5981"/>
                  </a:lnTo>
                  <a:lnTo>
                    <a:pt x="166306" y="0"/>
                  </a:lnTo>
                  <a:lnTo>
                    <a:pt x="122097" y="5981"/>
                  </a:lnTo>
                  <a:lnTo>
                    <a:pt x="82372" y="22834"/>
                  </a:lnTo>
                  <a:lnTo>
                    <a:pt x="48704" y="48971"/>
                  </a:lnTo>
                  <a:lnTo>
                    <a:pt x="22707" y="82804"/>
                  </a:lnTo>
                  <a:lnTo>
                    <a:pt x="5943" y="122745"/>
                  </a:lnTo>
                  <a:lnTo>
                    <a:pt x="0" y="167195"/>
                  </a:lnTo>
                  <a:lnTo>
                    <a:pt x="5943" y="211632"/>
                  </a:lnTo>
                  <a:lnTo>
                    <a:pt x="22707" y="251574"/>
                  </a:lnTo>
                  <a:lnTo>
                    <a:pt x="48704" y="285407"/>
                  </a:lnTo>
                  <a:lnTo>
                    <a:pt x="82372" y="311556"/>
                  </a:lnTo>
                  <a:lnTo>
                    <a:pt x="122097" y="328409"/>
                  </a:lnTo>
                  <a:lnTo>
                    <a:pt x="166306" y="334378"/>
                  </a:lnTo>
                  <a:lnTo>
                    <a:pt x="210515" y="328409"/>
                  </a:lnTo>
                  <a:lnTo>
                    <a:pt x="250240" y="311556"/>
                  </a:lnTo>
                  <a:lnTo>
                    <a:pt x="283908" y="285407"/>
                  </a:lnTo>
                  <a:lnTo>
                    <a:pt x="309905" y="251574"/>
                  </a:lnTo>
                  <a:lnTo>
                    <a:pt x="326682" y="211632"/>
                  </a:lnTo>
                  <a:lnTo>
                    <a:pt x="332613" y="167195"/>
                  </a:lnTo>
                  <a:close/>
                </a:path>
                <a:path w="5661659" h="2021839">
                  <a:moveTo>
                    <a:pt x="5661457" y="1854327"/>
                  </a:moveTo>
                  <a:lnTo>
                    <a:pt x="5655513" y="1809877"/>
                  </a:lnTo>
                  <a:lnTo>
                    <a:pt x="5638749" y="1769948"/>
                  </a:lnTo>
                  <a:lnTo>
                    <a:pt x="5612739" y="1736102"/>
                  </a:lnTo>
                  <a:lnTo>
                    <a:pt x="5579084" y="1709966"/>
                  </a:lnTo>
                  <a:lnTo>
                    <a:pt x="5539359" y="1693113"/>
                  </a:lnTo>
                  <a:lnTo>
                    <a:pt x="5495150" y="1687144"/>
                  </a:lnTo>
                  <a:lnTo>
                    <a:pt x="5450941" y="1693113"/>
                  </a:lnTo>
                  <a:lnTo>
                    <a:pt x="5411203" y="1709966"/>
                  </a:lnTo>
                  <a:lnTo>
                    <a:pt x="5377548" y="1736102"/>
                  </a:lnTo>
                  <a:lnTo>
                    <a:pt x="5351538" y="1769948"/>
                  </a:lnTo>
                  <a:lnTo>
                    <a:pt x="5334774" y="1809877"/>
                  </a:lnTo>
                  <a:lnTo>
                    <a:pt x="5328844" y="1854327"/>
                  </a:lnTo>
                  <a:lnTo>
                    <a:pt x="5334774" y="1898764"/>
                  </a:lnTo>
                  <a:lnTo>
                    <a:pt x="5351538" y="1938705"/>
                  </a:lnTo>
                  <a:lnTo>
                    <a:pt x="5377548" y="1972538"/>
                  </a:lnTo>
                  <a:lnTo>
                    <a:pt x="5411203" y="1998687"/>
                  </a:lnTo>
                  <a:lnTo>
                    <a:pt x="5450941" y="2015540"/>
                  </a:lnTo>
                  <a:lnTo>
                    <a:pt x="5495150" y="2021509"/>
                  </a:lnTo>
                  <a:lnTo>
                    <a:pt x="5539359" y="2015540"/>
                  </a:lnTo>
                  <a:lnTo>
                    <a:pt x="5579084" y="1998687"/>
                  </a:lnTo>
                  <a:lnTo>
                    <a:pt x="5612739" y="1972538"/>
                  </a:lnTo>
                  <a:lnTo>
                    <a:pt x="5638749" y="1938705"/>
                  </a:lnTo>
                  <a:lnTo>
                    <a:pt x="5655513" y="1898764"/>
                  </a:lnTo>
                  <a:lnTo>
                    <a:pt x="5661457" y="1854327"/>
                  </a:lnTo>
                  <a:close/>
                </a:path>
                <a:path w="5661659" h="2021839">
                  <a:moveTo>
                    <a:pt x="5661457" y="167195"/>
                  </a:moveTo>
                  <a:lnTo>
                    <a:pt x="5655513" y="122745"/>
                  </a:lnTo>
                  <a:lnTo>
                    <a:pt x="5638749" y="82804"/>
                  </a:lnTo>
                  <a:lnTo>
                    <a:pt x="5612739" y="48971"/>
                  </a:lnTo>
                  <a:lnTo>
                    <a:pt x="5579084" y="22834"/>
                  </a:lnTo>
                  <a:lnTo>
                    <a:pt x="5539359" y="5981"/>
                  </a:lnTo>
                  <a:lnTo>
                    <a:pt x="5495150" y="0"/>
                  </a:lnTo>
                  <a:lnTo>
                    <a:pt x="5450941" y="5981"/>
                  </a:lnTo>
                  <a:lnTo>
                    <a:pt x="5411203" y="22834"/>
                  </a:lnTo>
                  <a:lnTo>
                    <a:pt x="5377548" y="48971"/>
                  </a:lnTo>
                  <a:lnTo>
                    <a:pt x="5351538" y="82804"/>
                  </a:lnTo>
                  <a:lnTo>
                    <a:pt x="5334774" y="122745"/>
                  </a:lnTo>
                  <a:lnTo>
                    <a:pt x="5328844" y="167195"/>
                  </a:lnTo>
                  <a:lnTo>
                    <a:pt x="5334774" y="211632"/>
                  </a:lnTo>
                  <a:lnTo>
                    <a:pt x="5351538" y="251574"/>
                  </a:lnTo>
                  <a:lnTo>
                    <a:pt x="5377548" y="285407"/>
                  </a:lnTo>
                  <a:lnTo>
                    <a:pt x="5411203" y="311556"/>
                  </a:lnTo>
                  <a:lnTo>
                    <a:pt x="5450941" y="328409"/>
                  </a:lnTo>
                  <a:lnTo>
                    <a:pt x="5495150" y="334378"/>
                  </a:lnTo>
                  <a:lnTo>
                    <a:pt x="5539359" y="328409"/>
                  </a:lnTo>
                  <a:lnTo>
                    <a:pt x="5579084" y="311556"/>
                  </a:lnTo>
                  <a:lnTo>
                    <a:pt x="5612739" y="285407"/>
                  </a:lnTo>
                  <a:lnTo>
                    <a:pt x="5638749" y="251574"/>
                  </a:lnTo>
                  <a:lnTo>
                    <a:pt x="5655513" y="211632"/>
                  </a:lnTo>
                  <a:lnTo>
                    <a:pt x="5661457" y="167195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7506344" y="2439148"/>
            <a:ext cx="1220095" cy="1227383"/>
            <a:chOff x="12386952" y="4038146"/>
            <a:chExt cx="2019935" cy="2032000"/>
          </a:xfrm>
        </p:grpSpPr>
        <p:sp>
          <p:nvSpPr>
            <p:cNvPr id="20" name="object 20"/>
            <p:cNvSpPr/>
            <p:nvPr/>
          </p:nvSpPr>
          <p:spPr>
            <a:xfrm>
              <a:off x="12731510" y="4382707"/>
              <a:ext cx="1330960" cy="1337945"/>
            </a:xfrm>
            <a:custGeom>
              <a:avLst/>
              <a:gdLst/>
              <a:ahLst/>
              <a:cxnLst/>
              <a:rect l="l" t="t" r="r" b="b"/>
              <a:pathLst>
                <a:path w="1330959" h="1337945">
                  <a:moveTo>
                    <a:pt x="665237" y="0"/>
                  </a:moveTo>
                  <a:lnTo>
                    <a:pt x="617728" y="1679"/>
                  </a:lnTo>
                  <a:lnTo>
                    <a:pt x="571121" y="6640"/>
                  </a:lnTo>
                  <a:lnTo>
                    <a:pt x="525529" y="14772"/>
                  </a:lnTo>
                  <a:lnTo>
                    <a:pt x="481063" y="25960"/>
                  </a:lnTo>
                  <a:lnTo>
                    <a:pt x="437836" y="40091"/>
                  </a:lnTo>
                  <a:lnTo>
                    <a:pt x="395961" y="57052"/>
                  </a:lnTo>
                  <a:lnTo>
                    <a:pt x="355550" y="76730"/>
                  </a:lnTo>
                  <a:lnTo>
                    <a:pt x="316717" y="99012"/>
                  </a:lnTo>
                  <a:lnTo>
                    <a:pt x="279573" y="123785"/>
                  </a:lnTo>
                  <a:lnTo>
                    <a:pt x="244231" y="150935"/>
                  </a:lnTo>
                  <a:lnTo>
                    <a:pt x="210804" y="180349"/>
                  </a:lnTo>
                  <a:lnTo>
                    <a:pt x="179404" y="211914"/>
                  </a:lnTo>
                  <a:lnTo>
                    <a:pt x="150144" y="245517"/>
                  </a:lnTo>
                  <a:lnTo>
                    <a:pt x="123136" y="281045"/>
                  </a:lnTo>
                  <a:lnTo>
                    <a:pt x="98493" y="318385"/>
                  </a:lnTo>
                  <a:lnTo>
                    <a:pt x="76328" y="357423"/>
                  </a:lnTo>
                  <a:lnTo>
                    <a:pt x="56753" y="398047"/>
                  </a:lnTo>
                  <a:lnTo>
                    <a:pt x="39881" y="440142"/>
                  </a:lnTo>
                  <a:lnTo>
                    <a:pt x="25824" y="483597"/>
                  </a:lnTo>
                  <a:lnTo>
                    <a:pt x="14694" y="528297"/>
                  </a:lnTo>
                  <a:lnTo>
                    <a:pt x="6606" y="574130"/>
                  </a:lnTo>
                  <a:lnTo>
                    <a:pt x="1670" y="620983"/>
                  </a:lnTo>
                  <a:lnTo>
                    <a:pt x="0" y="668742"/>
                  </a:lnTo>
                  <a:lnTo>
                    <a:pt x="1670" y="716501"/>
                  </a:lnTo>
                  <a:lnTo>
                    <a:pt x="6606" y="763355"/>
                  </a:lnTo>
                  <a:lnTo>
                    <a:pt x="14694" y="809188"/>
                  </a:lnTo>
                  <a:lnTo>
                    <a:pt x="25824" y="853889"/>
                  </a:lnTo>
                  <a:lnTo>
                    <a:pt x="39881" y="897344"/>
                  </a:lnTo>
                  <a:lnTo>
                    <a:pt x="56753" y="939440"/>
                  </a:lnTo>
                  <a:lnTo>
                    <a:pt x="76328" y="980063"/>
                  </a:lnTo>
                  <a:lnTo>
                    <a:pt x="98493" y="1019101"/>
                  </a:lnTo>
                  <a:lnTo>
                    <a:pt x="123136" y="1056441"/>
                  </a:lnTo>
                  <a:lnTo>
                    <a:pt x="150144" y="1091969"/>
                  </a:lnTo>
                  <a:lnTo>
                    <a:pt x="179404" y="1125572"/>
                  </a:lnTo>
                  <a:lnTo>
                    <a:pt x="210804" y="1157137"/>
                  </a:lnTo>
                  <a:lnTo>
                    <a:pt x="244231" y="1186551"/>
                  </a:lnTo>
                  <a:lnTo>
                    <a:pt x="279573" y="1213701"/>
                  </a:lnTo>
                  <a:lnTo>
                    <a:pt x="316717" y="1238473"/>
                  </a:lnTo>
                  <a:lnTo>
                    <a:pt x="355550" y="1260755"/>
                  </a:lnTo>
                  <a:lnTo>
                    <a:pt x="395961" y="1280432"/>
                  </a:lnTo>
                  <a:lnTo>
                    <a:pt x="437836" y="1297393"/>
                  </a:lnTo>
                  <a:lnTo>
                    <a:pt x="481063" y="1311524"/>
                  </a:lnTo>
                  <a:lnTo>
                    <a:pt x="525529" y="1322712"/>
                  </a:lnTo>
                  <a:lnTo>
                    <a:pt x="571121" y="1330843"/>
                  </a:lnTo>
                  <a:lnTo>
                    <a:pt x="617728" y="1335805"/>
                  </a:lnTo>
                  <a:lnTo>
                    <a:pt x="665237" y="1337484"/>
                  </a:lnTo>
                  <a:lnTo>
                    <a:pt x="717848" y="1335423"/>
                  </a:lnTo>
                  <a:lnTo>
                    <a:pt x="769336" y="1329344"/>
                  </a:lnTo>
                  <a:lnTo>
                    <a:pt x="819547" y="1319400"/>
                  </a:lnTo>
                  <a:lnTo>
                    <a:pt x="868329" y="1305746"/>
                  </a:lnTo>
                  <a:lnTo>
                    <a:pt x="915527" y="1288535"/>
                  </a:lnTo>
                  <a:lnTo>
                    <a:pt x="960990" y="1267922"/>
                  </a:lnTo>
                  <a:lnTo>
                    <a:pt x="944914" y="1241769"/>
                  </a:lnTo>
                  <a:lnTo>
                    <a:pt x="932930" y="1213168"/>
                  </a:lnTo>
                  <a:lnTo>
                    <a:pt x="925444" y="1182522"/>
                  </a:lnTo>
                  <a:lnTo>
                    <a:pt x="922859" y="1150237"/>
                  </a:lnTo>
                  <a:lnTo>
                    <a:pt x="928158" y="1104233"/>
                  </a:lnTo>
                  <a:lnTo>
                    <a:pt x="943251" y="1062004"/>
                  </a:lnTo>
                  <a:lnTo>
                    <a:pt x="966934" y="1024753"/>
                  </a:lnTo>
                  <a:lnTo>
                    <a:pt x="985727" y="1005961"/>
                  </a:lnTo>
                  <a:lnTo>
                    <a:pt x="665237" y="1005961"/>
                  </a:lnTo>
                  <a:lnTo>
                    <a:pt x="616292" y="1002341"/>
                  </a:lnTo>
                  <a:lnTo>
                    <a:pt x="569453" y="991816"/>
                  </a:lnTo>
                  <a:lnTo>
                    <a:pt x="525260" y="974885"/>
                  </a:lnTo>
                  <a:lnTo>
                    <a:pt x="484249" y="952047"/>
                  </a:lnTo>
                  <a:lnTo>
                    <a:pt x="446960" y="923802"/>
                  </a:lnTo>
                  <a:lnTo>
                    <a:pt x="413931" y="890648"/>
                  </a:lnTo>
                  <a:lnTo>
                    <a:pt x="385699" y="853087"/>
                  </a:lnTo>
                  <a:lnTo>
                    <a:pt x="362805" y="811615"/>
                  </a:lnTo>
                  <a:lnTo>
                    <a:pt x="345785" y="766735"/>
                  </a:lnTo>
                  <a:lnTo>
                    <a:pt x="335178" y="718944"/>
                  </a:lnTo>
                  <a:lnTo>
                    <a:pt x="331523" y="668742"/>
                  </a:lnTo>
                  <a:lnTo>
                    <a:pt x="335178" y="618540"/>
                  </a:lnTo>
                  <a:lnTo>
                    <a:pt x="345785" y="570749"/>
                  </a:lnTo>
                  <a:lnTo>
                    <a:pt x="362805" y="525868"/>
                  </a:lnTo>
                  <a:lnTo>
                    <a:pt x="385699" y="484397"/>
                  </a:lnTo>
                  <a:lnTo>
                    <a:pt x="413931" y="446835"/>
                  </a:lnTo>
                  <a:lnTo>
                    <a:pt x="446960" y="413682"/>
                  </a:lnTo>
                  <a:lnTo>
                    <a:pt x="484249" y="385436"/>
                  </a:lnTo>
                  <a:lnTo>
                    <a:pt x="525260" y="362598"/>
                  </a:lnTo>
                  <a:lnTo>
                    <a:pt x="569453" y="345667"/>
                  </a:lnTo>
                  <a:lnTo>
                    <a:pt x="616292" y="335142"/>
                  </a:lnTo>
                  <a:lnTo>
                    <a:pt x="665237" y="331523"/>
                  </a:lnTo>
                  <a:lnTo>
                    <a:pt x="1239445" y="331523"/>
                  </a:lnTo>
                  <a:lnTo>
                    <a:pt x="1231985" y="318385"/>
                  </a:lnTo>
                  <a:lnTo>
                    <a:pt x="1207342" y="281045"/>
                  </a:lnTo>
                  <a:lnTo>
                    <a:pt x="1180334" y="245517"/>
                  </a:lnTo>
                  <a:lnTo>
                    <a:pt x="1151074" y="211914"/>
                  </a:lnTo>
                  <a:lnTo>
                    <a:pt x="1119673" y="180349"/>
                  </a:lnTo>
                  <a:lnTo>
                    <a:pt x="1086246" y="150935"/>
                  </a:lnTo>
                  <a:lnTo>
                    <a:pt x="1050903" y="123785"/>
                  </a:lnTo>
                  <a:lnTo>
                    <a:pt x="1013759" y="99012"/>
                  </a:lnTo>
                  <a:lnTo>
                    <a:pt x="974925" y="76730"/>
                  </a:lnTo>
                  <a:lnTo>
                    <a:pt x="934514" y="57052"/>
                  </a:lnTo>
                  <a:lnTo>
                    <a:pt x="892639" y="40091"/>
                  </a:lnTo>
                  <a:lnTo>
                    <a:pt x="849412" y="25960"/>
                  </a:lnTo>
                  <a:lnTo>
                    <a:pt x="804945" y="14772"/>
                  </a:lnTo>
                  <a:lnTo>
                    <a:pt x="759352" y="6640"/>
                  </a:lnTo>
                  <a:lnTo>
                    <a:pt x="712745" y="1679"/>
                  </a:lnTo>
                  <a:lnTo>
                    <a:pt x="665237" y="0"/>
                  </a:lnTo>
                  <a:close/>
                </a:path>
                <a:path w="1330959" h="1337945">
                  <a:moveTo>
                    <a:pt x="1239445" y="331523"/>
                  </a:moveTo>
                  <a:lnTo>
                    <a:pt x="665237" y="331523"/>
                  </a:lnTo>
                  <a:lnTo>
                    <a:pt x="714182" y="335142"/>
                  </a:lnTo>
                  <a:lnTo>
                    <a:pt x="761021" y="345667"/>
                  </a:lnTo>
                  <a:lnTo>
                    <a:pt x="805215" y="362598"/>
                  </a:lnTo>
                  <a:lnTo>
                    <a:pt x="846226" y="385436"/>
                  </a:lnTo>
                  <a:lnTo>
                    <a:pt x="883517" y="413682"/>
                  </a:lnTo>
                  <a:lnTo>
                    <a:pt x="916547" y="446835"/>
                  </a:lnTo>
                  <a:lnTo>
                    <a:pt x="944779" y="484397"/>
                  </a:lnTo>
                  <a:lnTo>
                    <a:pt x="967675" y="525868"/>
                  </a:lnTo>
                  <a:lnTo>
                    <a:pt x="984695" y="570749"/>
                  </a:lnTo>
                  <a:lnTo>
                    <a:pt x="995302" y="618540"/>
                  </a:lnTo>
                  <a:lnTo>
                    <a:pt x="998958" y="668742"/>
                  </a:lnTo>
                  <a:lnTo>
                    <a:pt x="995302" y="718944"/>
                  </a:lnTo>
                  <a:lnTo>
                    <a:pt x="984695" y="766735"/>
                  </a:lnTo>
                  <a:lnTo>
                    <a:pt x="967675" y="811615"/>
                  </a:lnTo>
                  <a:lnTo>
                    <a:pt x="944779" y="853087"/>
                  </a:lnTo>
                  <a:lnTo>
                    <a:pt x="916547" y="890648"/>
                  </a:lnTo>
                  <a:lnTo>
                    <a:pt x="883517" y="923802"/>
                  </a:lnTo>
                  <a:lnTo>
                    <a:pt x="846226" y="952047"/>
                  </a:lnTo>
                  <a:lnTo>
                    <a:pt x="805215" y="974885"/>
                  </a:lnTo>
                  <a:lnTo>
                    <a:pt x="761021" y="991816"/>
                  </a:lnTo>
                  <a:lnTo>
                    <a:pt x="714182" y="1002341"/>
                  </a:lnTo>
                  <a:lnTo>
                    <a:pt x="665237" y="1005961"/>
                  </a:lnTo>
                  <a:lnTo>
                    <a:pt x="985727" y="1005961"/>
                  </a:lnTo>
                  <a:lnTo>
                    <a:pt x="998003" y="993685"/>
                  </a:lnTo>
                  <a:lnTo>
                    <a:pt x="1035253" y="970003"/>
                  </a:lnTo>
                  <a:lnTo>
                    <a:pt x="1077482" y="954911"/>
                  </a:lnTo>
                  <a:lnTo>
                    <a:pt x="1123483" y="949613"/>
                  </a:lnTo>
                  <a:lnTo>
                    <a:pt x="1269097" y="949613"/>
                  </a:lnTo>
                  <a:lnTo>
                    <a:pt x="1287053" y="906902"/>
                  </a:lnTo>
                  <a:lnTo>
                    <a:pt x="1302344" y="861775"/>
                  </a:lnTo>
                  <a:lnTo>
                    <a:pt x="1314461" y="815267"/>
                  </a:lnTo>
                  <a:lnTo>
                    <a:pt x="1323275" y="767506"/>
                  </a:lnTo>
                  <a:lnTo>
                    <a:pt x="1328623" y="718944"/>
                  </a:lnTo>
                  <a:lnTo>
                    <a:pt x="1330481" y="668742"/>
                  </a:lnTo>
                  <a:lnTo>
                    <a:pt x="1328811" y="620983"/>
                  </a:lnTo>
                  <a:lnTo>
                    <a:pt x="1323875" y="574130"/>
                  </a:lnTo>
                  <a:lnTo>
                    <a:pt x="1315786" y="528297"/>
                  </a:lnTo>
                  <a:lnTo>
                    <a:pt x="1304656" y="483597"/>
                  </a:lnTo>
                  <a:lnTo>
                    <a:pt x="1290599" y="440142"/>
                  </a:lnTo>
                  <a:lnTo>
                    <a:pt x="1273726" y="398047"/>
                  </a:lnTo>
                  <a:lnTo>
                    <a:pt x="1254151" y="357423"/>
                  </a:lnTo>
                  <a:lnTo>
                    <a:pt x="1239445" y="331523"/>
                  </a:lnTo>
                  <a:close/>
                </a:path>
                <a:path w="1330959" h="1337945">
                  <a:moveTo>
                    <a:pt x="1269097" y="949613"/>
                  </a:moveTo>
                  <a:lnTo>
                    <a:pt x="1123483" y="949613"/>
                  </a:lnTo>
                  <a:lnTo>
                    <a:pt x="1157801" y="952536"/>
                  </a:lnTo>
                  <a:lnTo>
                    <a:pt x="1190228" y="960983"/>
                  </a:lnTo>
                  <a:lnTo>
                    <a:pt x="1220278" y="974464"/>
                  </a:lnTo>
                  <a:lnTo>
                    <a:pt x="1247464" y="992492"/>
                  </a:lnTo>
                  <a:lnTo>
                    <a:pt x="1268717" y="950517"/>
                  </a:lnTo>
                  <a:lnTo>
                    <a:pt x="1269097" y="949613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21" name="object 21"/>
            <p:cNvSpPr/>
            <p:nvPr/>
          </p:nvSpPr>
          <p:spPr>
            <a:xfrm>
              <a:off x="13694497" y="5372444"/>
              <a:ext cx="332740" cy="334645"/>
            </a:xfrm>
            <a:custGeom>
              <a:avLst/>
              <a:gdLst/>
              <a:ahLst/>
              <a:cxnLst/>
              <a:rect l="l" t="t" r="r" b="b"/>
              <a:pathLst>
                <a:path w="332740" h="334645">
                  <a:moveTo>
                    <a:pt x="166309" y="0"/>
                  </a:moveTo>
                  <a:lnTo>
                    <a:pt x="122097" y="5972"/>
                  </a:lnTo>
                  <a:lnTo>
                    <a:pt x="82369" y="22826"/>
                  </a:lnTo>
                  <a:lnTo>
                    <a:pt x="48710" y="48968"/>
                  </a:lnTo>
                  <a:lnTo>
                    <a:pt x="22706" y="82805"/>
                  </a:lnTo>
                  <a:lnTo>
                    <a:pt x="5940" y="122742"/>
                  </a:lnTo>
                  <a:lnTo>
                    <a:pt x="0" y="167185"/>
                  </a:lnTo>
                  <a:lnTo>
                    <a:pt x="5940" y="211628"/>
                  </a:lnTo>
                  <a:lnTo>
                    <a:pt x="22706" y="251565"/>
                  </a:lnTo>
                  <a:lnTo>
                    <a:pt x="48710" y="285402"/>
                  </a:lnTo>
                  <a:lnTo>
                    <a:pt x="82369" y="311544"/>
                  </a:lnTo>
                  <a:lnTo>
                    <a:pt x="122097" y="328398"/>
                  </a:lnTo>
                  <a:lnTo>
                    <a:pt x="166309" y="334371"/>
                  </a:lnTo>
                  <a:lnTo>
                    <a:pt x="210520" y="328398"/>
                  </a:lnTo>
                  <a:lnTo>
                    <a:pt x="250248" y="311544"/>
                  </a:lnTo>
                  <a:lnTo>
                    <a:pt x="283907" y="285402"/>
                  </a:lnTo>
                  <a:lnTo>
                    <a:pt x="309912" y="251565"/>
                  </a:lnTo>
                  <a:lnTo>
                    <a:pt x="326677" y="211628"/>
                  </a:lnTo>
                  <a:lnTo>
                    <a:pt x="332618" y="167185"/>
                  </a:lnTo>
                  <a:lnTo>
                    <a:pt x="326677" y="122742"/>
                  </a:lnTo>
                  <a:lnTo>
                    <a:pt x="309912" y="82805"/>
                  </a:lnTo>
                  <a:lnTo>
                    <a:pt x="283907" y="48968"/>
                  </a:lnTo>
                  <a:lnTo>
                    <a:pt x="250248" y="22826"/>
                  </a:lnTo>
                  <a:lnTo>
                    <a:pt x="210520" y="5972"/>
                  </a:lnTo>
                  <a:lnTo>
                    <a:pt x="166309" y="0"/>
                  </a:lnTo>
                  <a:close/>
                </a:path>
              </a:pathLst>
            </a:custGeom>
            <a:solidFill>
              <a:srgbClr val="7085ED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22" name="object 22"/>
            <p:cNvSpPr/>
            <p:nvPr/>
          </p:nvSpPr>
          <p:spPr>
            <a:xfrm>
              <a:off x="12386945" y="4038150"/>
              <a:ext cx="2019935" cy="2032000"/>
            </a:xfrm>
            <a:custGeom>
              <a:avLst/>
              <a:gdLst/>
              <a:ahLst/>
              <a:cxnLst/>
              <a:rect l="l" t="t" r="r" b="b"/>
              <a:pathLst>
                <a:path w="2019934" h="2032000">
                  <a:moveTo>
                    <a:pt x="2019604" y="0"/>
                  </a:moveTo>
                  <a:lnTo>
                    <a:pt x="2013635" y="0"/>
                  </a:lnTo>
                  <a:lnTo>
                    <a:pt x="1675041" y="0"/>
                  </a:lnTo>
                  <a:lnTo>
                    <a:pt x="1675041" y="344563"/>
                  </a:lnTo>
                  <a:lnTo>
                    <a:pt x="1675041" y="1687144"/>
                  </a:lnTo>
                  <a:lnTo>
                    <a:pt x="344563" y="1687144"/>
                  </a:lnTo>
                  <a:lnTo>
                    <a:pt x="344563" y="344563"/>
                  </a:lnTo>
                  <a:lnTo>
                    <a:pt x="1675041" y="344563"/>
                  </a:lnTo>
                  <a:lnTo>
                    <a:pt x="1675041" y="0"/>
                  </a:lnTo>
                  <a:lnTo>
                    <a:pt x="344563" y="0"/>
                  </a:lnTo>
                  <a:lnTo>
                    <a:pt x="0" y="0"/>
                  </a:lnTo>
                  <a:lnTo>
                    <a:pt x="0" y="344563"/>
                  </a:lnTo>
                  <a:lnTo>
                    <a:pt x="0" y="1687144"/>
                  </a:lnTo>
                  <a:lnTo>
                    <a:pt x="0" y="2031695"/>
                  </a:lnTo>
                  <a:lnTo>
                    <a:pt x="2013635" y="2031707"/>
                  </a:lnTo>
                  <a:lnTo>
                    <a:pt x="2019604" y="2031695"/>
                  </a:lnTo>
                  <a:lnTo>
                    <a:pt x="2019604" y="0"/>
                  </a:lnTo>
                  <a:close/>
                </a:path>
              </a:pathLst>
            </a:custGeom>
            <a:solidFill>
              <a:srgbClr val="6EB8FB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23" name="object 23"/>
            <p:cNvSpPr/>
            <p:nvPr/>
          </p:nvSpPr>
          <p:spPr>
            <a:xfrm>
              <a:off x="12392914" y="4043242"/>
              <a:ext cx="2007870" cy="2021839"/>
            </a:xfrm>
            <a:custGeom>
              <a:avLst/>
              <a:gdLst/>
              <a:ahLst/>
              <a:cxnLst/>
              <a:rect l="l" t="t" r="r" b="b"/>
              <a:pathLst>
                <a:path w="2007869" h="2021839">
                  <a:moveTo>
                    <a:pt x="332613" y="1854327"/>
                  </a:moveTo>
                  <a:lnTo>
                    <a:pt x="326682" y="1809877"/>
                  </a:lnTo>
                  <a:lnTo>
                    <a:pt x="309918" y="1769948"/>
                  </a:lnTo>
                  <a:lnTo>
                    <a:pt x="283908" y="1736102"/>
                  </a:lnTo>
                  <a:lnTo>
                    <a:pt x="250253" y="1709966"/>
                  </a:lnTo>
                  <a:lnTo>
                    <a:pt x="210515" y="1693113"/>
                  </a:lnTo>
                  <a:lnTo>
                    <a:pt x="166306" y="1687144"/>
                  </a:lnTo>
                  <a:lnTo>
                    <a:pt x="122097" y="1693113"/>
                  </a:lnTo>
                  <a:lnTo>
                    <a:pt x="82372" y="1709966"/>
                  </a:lnTo>
                  <a:lnTo>
                    <a:pt x="48717" y="1736102"/>
                  </a:lnTo>
                  <a:lnTo>
                    <a:pt x="22707" y="1769948"/>
                  </a:lnTo>
                  <a:lnTo>
                    <a:pt x="5943" y="1809877"/>
                  </a:lnTo>
                  <a:lnTo>
                    <a:pt x="0" y="1854327"/>
                  </a:lnTo>
                  <a:lnTo>
                    <a:pt x="5943" y="1898764"/>
                  </a:lnTo>
                  <a:lnTo>
                    <a:pt x="22707" y="1938705"/>
                  </a:lnTo>
                  <a:lnTo>
                    <a:pt x="48717" y="1972538"/>
                  </a:lnTo>
                  <a:lnTo>
                    <a:pt x="82372" y="1998687"/>
                  </a:lnTo>
                  <a:lnTo>
                    <a:pt x="122097" y="2015540"/>
                  </a:lnTo>
                  <a:lnTo>
                    <a:pt x="166306" y="2021509"/>
                  </a:lnTo>
                  <a:lnTo>
                    <a:pt x="210515" y="2015540"/>
                  </a:lnTo>
                  <a:lnTo>
                    <a:pt x="250253" y="1998687"/>
                  </a:lnTo>
                  <a:lnTo>
                    <a:pt x="283908" y="1972538"/>
                  </a:lnTo>
                  <a:lnTo>
                    <a:pt x="309918" y="1938705"/>
                  </a:lnTo>
                  <a:lnTo>
                    <a:pt x="326682" y="1898764"/>
                  </a:lnTo>
                  <a:lnTo>
                    <a:pt x="332613" y="1854327"/>
                  </a:lnTo>
                  <a:close/>
                </a:path>
                <a:path w="2007869" h="2021839">
                  <a:moveTo>
                    <a:pt x="332613" y="167195"/>
                  </a:moveTo>
                  <a:lnTo>
                    <a:pt x="326682" y="122745"/>
                  </a:lnTo>
                  <a:lnTo>
                    <a:pt x="309918" y="82804"/>
                  </a:lnTo>
                  <a:lnTo>
                    <a:pt x="283908" y="48971"/>
                  </a:lnTo>
                  <a:lnTo>
                    <a:pt x="250253" y="22834"/>
                  </a:lnTo>
                  <a:lnTo>
                    <a:pt x="210515" y="5981"/>
                  </a:lnTo>
                  <a:lnTo>
                    <a:pt x="166306" y="0"/>
                  </a:lnTo>
                  <a:lnTo>
                    <a:pt x="122097" y="5981"/>
                  </a:lnTo>
                  <a:lnTo>
                    <a:pt x="82372" y="22834"/>
                  </a:lnTo>
                  <a:lnTo>
                    <a:pt x="48717" y="48971"/>
                  </a:lnTo>
                  <a:lnTo>
                    <a:pt x="22707" y="82804"/>
                  </a:lnTo>
                  <a:lnTo>
                    <a:pt x="5943" y="122745"/>
                  </a:lnTo>
                  <a:lnTo>
                    <a:pt x="0" y="167195"/>
                  </a:lnTo>
                  <a:lnTo>
                    <a:pt x="5943" y="211632"/>
                  </a:lnTo>
                  <a:lnTo>
                    <a:pt x="22707" y="251574"/>
                  </a:lnTo>
                  <a:lnTo>
                    <a:pt x="48717" y="285407"/>
                  </a:lnTo>
                  <a:lnTo>
                    <a:pt x="82372" y="311556"/>
                  </a:lnTo>
                  <a:lnTo>
                    <a:pt x="122097" y="328409"/>
                  </a:lnTo>
                  <a:lnTo>
                    <a:pt x="166306" y="334378"/>
                  </a:lnTo>
                  <a:lnTo>
                    <a:pt x="210515" y="328409"/>
                  </a:lnTo>
                  <a:lnTo>
                    <a:pt x="250253" y="311556"/>
                  </a:lnTo>
                  <a:lnTo>
                    <a:pt x="283908" y="285407"/>
                  </a:lnTo>
                  <a:lnTo>
                    <a:pt x="309918" y="251574"/>
                  </a:lnTo>
                  <a:lnTo>
                    <a:pt x="326682" y="211632"/>
                  </a:lnTo>
                  <a:lnTo>
                    <a:pt x="332613" y="167195"/>
                  </a:lnTo>
                  <a:close/>
                </a:path>
                <a:path w="2007869" h="2021839">
                  <a:moveTo>
                    <a:pt x="2007666" y="1854327"/>
                  </a:moveTo>
                  <a:lnTo>
                    <a:pt x="2001723" y="1809877"/>
                  </a:lnTo>
                  <a:lnTo>
                    <a:pt x="1984959" y="1769948"/>
                  </a:lnTo>
                  <a:lnTo>
                    <a:pt x="1958949" y="1736102"/>
                  </a:lnTo>
                  <a:lnTo>
                    <a:pt x="1925294" y="1709966"/>
                  </a:lnTo>
                  <a:lnTo>
                    <a:pt x="1885569" y="1693113"/>
                  </a:lnTo>
                  <a:lnTo>
                    <a:pt x="1841347" y="1687144"/>
                  </a:lnTo>
                  <a:lnTo>
                    <a:pt x="1797138" y="1693113"/>
                  </a:lnTo>
                  <a:lnTo>
                    <a:pt x="1757413" y="1709966"/>
                  </a:lnTo>
                  <a:lnTo>
                    <a:pt x="1723758" y="1736102"/>
                  </a:lnTo>
                  <a:lnTo>
                    <a:pt x="1697748" y="1769948"/>
                  </a:lnTo>
                  <a:lnTo>
                    <a:pt x="1680984" y="1809877"/>
                  </a:lnTo>
                  <a:lnTo>
                    <a:pt x="1675041" y="1854327"/>
                  </a:lnTo>
                  <a:lnTo>
                    <a:pt x="1680984" y="1898764"/>
                  </a:lnTo>
                  <a:lnTo>
                    <a:pt x="1697748" y="1938705"/>
                  </a:lnTo>
                  <a:lnTo>
                    <a:pt x="1723758" y="1972538"/>
                  </a:lnTo>
                  <a:lnTo>
                    <a:pt x="1757413" y="1998687"/>
                  </a:lnTo>
                  <a:lnTo>
                    <a:pt x="1797138" y="2015540"/>
                  </a:lnTo>
                  <a:lnTo>
                    <a:pt x="1841347" y="2021509"/>
                  </a:lnTo>
                  <a:lnTo>
                    <a:pt x="1885569" y="2015540"/>
                  </a:lnTo>
                  <a:lnTo>
                    <a:pt x="1925294" y="1998687"/>
                  </a:lnTo>
                  <a:lnTo>
                    <a:pt x="1958949" y="1972538"/>
                  </a:lnTo>
                  <a:lnTo>
                    <a:pt x="1984959" y="1938705"/>
                  </a:lnTo>
                  <a:lnTo>
                    <a:pt x="2001723" y="1898764"/>
                  </a:lnTo>
                  <a:lnTo>
                    <a:pt x="2007666" y="1854327"/>
                  </a:lnTo>
                  <a:close/>
                </a:path>
                <a:path w="2007869" h="2021839">
                  <a:moveTo>
                    <a:pt x="2007666" y="167195"/>
                  </a:moveTo>
                  <a:lnTo>
                    <a:pt x="2001723" y="122745"/>
                  </a:lnTo>
                  <a:lnTo>
                    <a:pt x="1984959" y="82804"/>
                  </a:lnTo>
                  <a:lnTo>
                    <a:pt x="1958949" y="48971"/>
                  </a:lnTo>
                  <a:lnTo>
                    <a:pt x="1925294" y="22834"/>
                  </a:lnTo>
                  <a:lnTo>
                    <a:pt x="1885569" y="5981"/>
                  </a:lnTo>
                  <a:lnTo>
                    <a:pt x="1841347" y="0"/>
                  </a:lnTo>
                  <a:lnTo>
                    <a:pt x="1797138" y="5981"/>
                  </a:lnTo>
                  <a:lnTo>
                    <a:pt x="1757413" y="22834"/>
                  </a:lnTo>
                  <a:lnTo>
                    <a:pt x="1723758" y="48971"/>
                  </a:lnTo>
                  <a:lnTo>
                    <a:pt x="1697748" y="82804"/>
                  </a:lnTo>
                  <a:lnTo>
                    <a:pt x="1680984" y="122745"/>
                  </a:lnTo>
                  <a:lnTo>
                    <a:pt x="1675041" y="167195"/>
                  </a:lnTo>
                  <a:lnTo>
                    <a:pt x="1680984" y="211632"/>
                  </a:lnTo>
                  <a:lnTo>
                    <a:pt x="1697748" y="251574"/>
                  </a:lnTo>
                  <a:lnTo>
                    <a:pt x="1723758" y="285407"/>
                  </a:lnTo>
                  <a:lnTo>
                    <a:pt x="1757413" y="311556"/>
                  </a:lnTo>
                  <a:lnTo>
                    <a:pt x="1797138" y="328409"/>
                  </a:lnTo>
                  <a:lnTo>
                    <a:pt x="1841347" y="334378"/>
                  </a:lnTo>
                  <a:lnTo>
                    <a:pt x="1885569" y="328409"/>
                  </a:lnTo>
                  <a:lnTo>
                    <a:pt x="1925294" y="311556"/>
                  </a:lnTo>
                  <a:lnTo>
                    <a:pt x="1958949" y="285407"/>
                  </a:lnTo>
                  <a:lnTo>
                    <a:pt x="1984959" y="251574"/>
                  </a:lnTo>
                  <a:lnTo>
                    <a:pt x="2001723" y="211632"/>
                  </a:lnTo>
                  <a:lnTo>
                    <a:pt x="2007666" y="167195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4131606" y="4418266"/>
            <a:ext cx="4641807" cy="571423"/>
          </a:xfrm>
          <a:prstGeom prst="rect">
            <a:avLst/>
          </a:prstGeom>
        </p:spPr>
        <p:txBody>
          <a:bodyPr vert="horz" wrap="square" lIns="0" tIns="54849" rIns="0" bIns="0" rtlCol="0">
            <a:spAutoFit/>
          </a:bodyPr>
          <a:lstStyle/>
          <a:p>
            <a:pPr marR="42189" algn="ctr">
              <a:spcBef>
                <a:spcPts val="432"/>
              </a:spcBef>
            </a:pPr>
            <a:r>
              <a:rPr sz="1510" spc="30" dirty="0">
                <a:latin typeface="Red Hat Display"/>
                <a:cs typeface="Red Hat Display"/>
              </a:rPr>
              <a:t>Our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logo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should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always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have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space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to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breathe.</a:t>
            </a:r>
            <a:endParaRPr sz="1510" dirty="0">
              <a:latin typeface="Red Hat Display"/>
              <a:cs typeface="Red Hat Display"/>
            </a:endParaRPr>
          </a:p>
          <a:p>
            <a:pPr algn="ctr">
              <a:spcBef>
                <a:spcPts val="371"/>
              </a:spcBef>
            </a:pPr>
            <a:r>
              <a:rPr sz="1510" spc="36" dirty="0">
                <a:latin typeface="Red Hat Display"/>
                <a:cs typeface="Red Hat Display"/>
              </a:rPr>
              <a:t>Please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keep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the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blue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space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around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our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logo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empty.</a:t>
            </a:r>
            <a:endParaRPr sz="1510" dirty="0">
              <a:latin typeface="Red Hat Display"/>
              <a:cs typeface="Red Hat Display"/>
            </a:endParaRP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26A534C7-9EE1-3DB3-4317-12F217ABC1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2158" y="535294"/>
            <a:ext cx="1423731" cy="627865"/>
          </a:xfrm>
          <a:prstGeom prst="rect">
            <a:avLst/>
          </a:prstGeom>
        </p:spPr>
        <p:txBody>
          <a:bodyPr vert="horz" wrap="square" lIns="0" tIns="9589" rIns="0" bIns="0" rtlCol="0" anchor="ctr">
            <a:spAutoFit/>
          </a:bodyPr>
          <a:lstStyle/>
          <a:p>
            <a:pPr marL="7671">
              <a:lnSpc>
                <a:spcPct val="100000"/>
              </a:lnSpc>
              <a:spcBef>
                <a:spcPts val="76"/>
              </a:spcBef>
            </a:pPr>
            <a:r>
              <a:rPr sz="4017" dirty="0">
                <a:solidFill>
                  <a:srgbClr val="222F3E"/>
                </a:solidFill>
                <a:latin typeface="Red Hat Display"/>
                <a:ea typeface="+mn-ea"/>
                <a:cs typeface="Red Hat Display"/>
              </a:rPr>
              <a:t>Logo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64305" y="4418266"/>
            <a:ext cx="2397615" cy="553344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 marR="3068" indent="34519">
              <a:lnSpc>
                <a:spcPct val="120500"/>
              </a:lnSpc>
              <a:spcBef>
                <a:spcPts val="60"/>
              </a:spcBef>
            </a:pPr>
            <a:r>
              <a:rPr sz="1510" spc="36" dirty="0">
                <a:latin typeface="Red Hat Display"/>
                <a:cs typeface="Red Hat Display"/>
              </a:rPr>
              <a:t>White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version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of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the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logo </a:t>
            </a:r>
            <a:r>
              <a:rPr sz="1510" spc="36" dirty="0">
                <a:latin typeface="Red Hat Display"/>
                <a:cs typeface="Red Hat Display"/>
              </a:rPr>
              <a:t>should</a:t>
            </a:r>
            <a:r>
              <a:rPr sz="1510" spc="115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be</a:t>
            </a:r>
            <a:r>
              <a:rPr sz="1510" spc="118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used</a:t>
            </a:r>
            <a:r>
              <a:rPr sz="1510" spc="115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on</a:t>
            </a:r>
            <a:r>
              <a:rPr sz="1510" spc="118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images.</a:t>
            </a:r>
            <a:endParaRPr sz="1510">
              <a:latin typeface="Red Hat Display"/>
              <a:cs typeface="Red Hat Display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46570" y="4418266"/>
            <a:ext cx="3965213" cy="834511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 marR="3068" algn="ctr">
              <a:lnSpc>
                <a:spcPct val="120500"/>
              </a:lnSpc>
              <a:spcBef>
                <a:spcPts val="60"/>
              </a:spcBef>
            </a:pPr>
            <a:r>
              <a:rPr sz="1510" spc="36" dirty="0">
                <a:latin typeface="Red Hat Display"/>
                <a:cs typeface="Red Hat Display"/>
              </a:rPr>
              <a:t>White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version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of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the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logo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should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be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used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on our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secondary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colors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(Lilac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Blue</a:t>
            </a:r>
            <a:r>
              <a:rPr lang="en-CA" sz="1510" spc="39" dirty="0">
                <a:latin typeface="Red Hat Display"/>
                <a:cs typeface="Red Hat Display"/>
              </a:rPr>
              <a:t> and </a:t>
            </a:r>
            <a:r>
              <a:rPr sz="1510" spc="39" dirty="0">
                <a:latin typeface="Red Hat Display"/>
                <a:cs typeface="Red Hat Display"/>
              </a:rPr>
              <a:t>Malibu)</a:t>
            </a:r>
            <a:r>
              <a:rPr lang="en-CA" sz="1510" spc="39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and</a:t>
            </a:r>
            <a:r>
              <a:rPr sz="1510" spc="91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any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other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bright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backgrounds.</a:t>
            </a:r>
            <a:endParaRPr lang="en-SG" sz="1510" dirty="0">
              <a:latin typeface="Red Hat Display"/>
              <a:cs typeface="Red Hat Display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46366" y="2078971"/>
            <a:ext cx="3965213" cy="781456"/>
          </a:xfrm>
          <a:prstGeom prst="rect">
            <a:avLst/>
          </a:prstGeom>
        </p:spPr>
        <p:txBody>
          <a:bodyPr vert="horz" wrap="square" lIns="0" tIns="3452" rIns="0" bIns="0" rtlCol="0">
            <a:spAutoFit/>
          </a:bodyPr>
          <a:lstStyle/>
          <a:p>
            <a:pPr algn="ctr">
              <a:spcBef>
                <a:spcPts val="27"/>
              </a:spcBef>
            </a:pPr>
            <a:r>
              <a:rPr sz="1510" spc="36" dirty="0">
                <a:latin typeface="Red Hat Display"/>
                <a:cs typeface="Red Hat Display"/>
              </a:rPr>
              <a:t>White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version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of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the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logo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should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be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used</a:t>
            </a:r>
            <a:endParaRPr sz="1510">
              <a:latin typeface="Red Hat Display"/>
              <a:cs typeface="Red Hat Display"/>
            </a:endParaRPr>
          </a:p>
          <a:p>
            <a:pPr algn="ctr">
              <a:lnSpc>
                <a:spcPct val="120500"/>
              </a:lnSpc>
              <a:spcBef>
                <a:spcPts val="3"/>
              </a:spcBef>
            </a:pPr>
            <a:r>
              <a:rPr sz="1510" dirty="0">
                <a:latin typeface="Red Hat Display"/>
                <a:cs typeface="Red Hat Display"/>
              </a:rPr>
              <a:t>on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our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secondary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colors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(Lilac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Blue&amp;Malibu) </a:t>
            </a:r>
            <a:r>
              <a:rPr sz="1510" dirty="0">
                <a:latin typeface="Red Hat Display"/>
                <a:cs typeface="Red Hat Display"/>
              </a:rPr>
              <a:t>or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any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other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bright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and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rich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color.</a:t>
            </a:r>
            <a:endParaRPr sz="1510">
              <a:latin typeface="Red Hat Display"/>
              <a:cs typeface="Red Hat Display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684185" y="2111353"/>
            <a:ext cx="4089869" cy="1882882"/>
            <a:chOff x="11025823" y="3495462"/>
            <a:chExt cx="6771005" cy="3117215"/>
          </a:xfrm>
        </p:grpSpPr>
        <p:sp>
          <p:nvSpPr>
            <p:cNvPr id="6" name="object 6"/>
            <p:cNvSpPr/>
            <p:nvPr/>
          </p:nvSpPr>
          <p:spPr>
            <a:xfrm>
              <a:off x="11025823" y="3495462"/>
              <a:ext cx="6771005" cy="3117215"/>
            </a:xfrm>
            <a:custGeom>
              <a:avLst/>
              <a:gdLst/>
              <a:ahLst/>
              <a:cxnLst/>
              <a:rect l="l" t="t" r="r" b="b"/>
              <a:pathLst>
                <a:path w="6771005" h="3117215">
                  <a:moveTo>
                    <a:pt x="6770856" y="0"/>
                  </a:moveTo>
                  <a:lnTo>
                    <a:pt x="0" y="0"/>
                  </a:lnTo>
                  <a:lnTo>
                    <a:pt x="0" y="3117061"/>
                  </a:lnTo>
                  <a:lnTo>
                    <a:pt x="6770856" y="3117061"/>
                  </a:lnTo>
                  <a:lnTo>
                    <a:pt x="6770856" y="0"/>
                  </a:lnTo>
                  <a:close/>
                </a:path>
              </a:pathLst>
            </a:custGeom>
            <a:solidFill>
              <a:srgbClr val="7085ED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7" name="object 7"/>
            <p:cNvSpPr/>
            <p:nvPr/>
          </p:nvSpPr>
          <p:spPr>
            <a:xfrm>
              <a:off x="11919103" y="4382713"/>
              <a:ext cx="4984750" cy="1337945"/>
            </a:xfrm>
            <a:custGeom>
              <a:avLst/>
              <a:gdLst/>
              <a:ahLst/>
              <a:cxnLst/>
              <a:rect l="l" t="t" r="r" b="b"/>
              <a:pathLst>
                <a:path w="4984750" h="1337945">
                  <a:moveTo>
                    <a:pt x="1295603" y="1156919"/>
                  </a:moveTo>
                  <a:lnTo>
                    <a:pt x="1289672" y="1112481"/>
                  </a:lnTo>
                  <a:lnTo>
                    <a:pt x="1272895" y="1072540"/>
                  </a:lnTo>
                  <a:lnTo>
                    <a:pt x="1246898" y="1038707"/>
                  </a:lnTo>
                  <a:lnTo>
                    <a:pt x="1213243" y="1012558"/>
                  </a:lnTo>
                  <a:lnTo>
                    <a:pt x="1173505" y="995705"/>
                  </a:lnTo>
                  <a:lnTo>
                    <a:pt x="1129296" y="989736"/>
                  </a:lnTo>
                  <a:lnTo>
                    <a:pt x="1085088" y="995705"/>
                  </a:lnTo>
                  <a:lnTo>
                    <a:pt x="1045362" y="1012558"/>
                  </a:lnTo>
                  <a:lnTo>
                    <a:pt x="1011694" y="1038707"/>
                  </a:lnTo>
                  <a:lnTo>
                    <a:pt x="985697" y="1072540"/>
                  </a:lnTo>
                  <a:lnTo>
                    <a:pt x="968933" y="1112481"/>
                  </a:lnTo>
                  <a:lnTo>
                    <a:pt x="962990" y="1156919"/>
                  </a:lnTo>
                  <a:lnTo>
                    <a:pt x="968933" y="1201369"/>
                  </a:lnTo>
                  <a:lnTo>
                    <a:pt x="985697" y="1241298"/>
                  </a:lnTo>
                  <a:lnTo>
                    <a:pt x="1011694" y="1275143"/>
                  </a:lnTo>
                  <a:lnTo>
                    <a:pt x="1045362" y="1301280"/>
                  </a:lnTo>
                  <a:lnTo>
                    <a:pt x="1085088" y="1318133"/>
                  </a:lnTo>
                  <a:lnTo>
                    <a:pt x="1129296" y="1324102"/>
                  </a:lnTo>
                  <a:lnTo>
                    <a:pt x="1173505" y="1318133"/>
                  </a:lnTo>
                  <a:lnTo>
                    <a:pt x="1213243" y="1301280"/>
                  </a:lnTo>
                  <a:lnTo>
                    <a:pt x="1246898" y="1275143"/>
                  </a:lnTo>
                  <a:lnTo>
                    <a:pt x="1272895" y="1241298"/>
                  </a:lnTo>
                  <a:lnTo>
                    <a:pt x="1289672" y="1201369"/>
                  </a:lnTo>
                  <a:lnTo>
                    <a:pt x="1295603" y="1156919"/>
                  </a:lnTo>
                  <a:close/>
                </a:path>
                <a:path w="4984750" h="1337945">
                  <a:moveTo>
                    <a:pt x="1330490" y="668743"/>
                  </a:moveTo>
                  <a:lnTo>
                    <a:pt x="1328813" y="620979"/>
                  </a:lnTo>
                  <a:lnTo>
                    <a:pt x="1323873" y="574128"/>
                  </a:lnTo>
                  <a:lnTo>
                    <a:pt x="1315783" y="528294"/>
                  </a:lnTo>
                  <a:lnTo>
                    <a:pt x="1304658" y="483603"/>
                  </a:lnTo>
                  <a:lnTo>
                    <a:pt x="1290599" y="440143"/>
                  </a:lnTo>
                  <a:lnTo>
                    <a:pt x="1273733" y="398043"/>
                  </a:lnTo>
                  <a:lnTo>
                    <a:pt x="1254150" y="357428"/>
                  </a:lnTo>
                  <a:lnTo>
                    <a:pt x="1231988" y="318389"/>
                  </a:lnTo>
                  <a:lnTo>
                    <a:pt x="1207350" y="281051"/>
                  </a:lnTo>
                  <a:lnTo>
                    <a:pt x="1180338" y="245516"/>
                  </a:lnTo>
                  <a:lnTo>
                    <a:pt x="1151077" y="211912"/>
                  </a:lnTo>
                  <a:lnTo>
                    <a:pt x="1119682" y="180352"/>
                  </a:lnTo>
                  <a:lnTo>
                    <a:pt x="1086243" y="150939"/>
                  </a:lnTo>
                  <a:lnTo>
                    <a:pt x="1050912" y="123786"/>
                  </a:lnTo>
                  <a:lnTo>
                    <a:pt x="1013764" y="99009"/>
                  </a:lnTo>
                  <a:lnTo>
                    <a:pt x="998956" y="90525"/>
                  </a:lnTo>
                  <a:lnTo>
                    <a:pt x="998956" y="668743"/>
                  </a:lnTo>
                  <a:lnTo>
                    <a:pt x="995311" y="718947"/>
                  </a:lnTo>
                  <a:lnTo>
                    <a:pt x="984694" y="766737"/>
                  </a:lnTo>
                  <a:lnTo>
                    <a:pt x="967676" y="811618"/>
                  </a:lnTo>
                  <a:lnTo>
                    <a:pt x="944778" y="853084"/>
                  </a:lnTo>
                  <a:lnTo>
                    <a:pt x="916546" y="890651"/>
                  </a:lnTo>
                  <a:lnTo>
                    <a:pt x="883526" y="923798"/>
                  </a:lnTo>
                  <a:lnTo>
                    <a:pt x="846226" y="952042"/>
                  </a:lnTo>
                  <a:lnTo>
                    <a:pt x="805218" y="974890"/>
                  </a:lnTo>
                  <a:lnTo>
                    <a:pt x="761022" y="991819"/>
                  </a:lnTo>
                  <a:lnTo>
                    <a:pt x="714184" y="1002347"/>
                  </a:lnTo>
                  <a:lnTo>
                    <a:pt x="665238" y="1005967"/>
                  </a:lnTo>
                  <a:lnTo>
                    <a:pt x="616292" y="1002347"/>
                  </a:lnTo>
                  <a:lnTo>
                    <a:pt x="569455" y="991819"/>
                  </a:lnTo>
                  <a:lnTo>
                    <a:pt x="525259" y="974890"/>
                  </a:lnTo>
                  <a:lnTo>
                    <a:pt x="484251" y="952042"/>
                  </a:lnTo>
                  <a:lnTo>
                    <a:pt x="446963" y="923798"/>
                  </a:lnTo>
                  <a:lnTo>
                    <a:pt x="413931" y="890651"/>
                  </a:lnTo>
                  <a:lnTo>
                    <a:pt x="385699" y="853084"/>
                  </a:lnTo>
                  <a:lnTo>
                    <a:pt x="362813" y="811618"/>
                  </a:lnTo>
                  <a:lnTo>
                    <a:pt x="345782" y="766737"/>
                  </a:lnTo>
                  <a:lnTo>
                    <a:pt x="335178" y="718947"/>
                  </a:lnTo>
                  <a:lnTo>
                    <a:pt x="331520" y="668743"/>
                  </a:lnTo>
                  <a:lnTo>
                    <a:pt x="335178" y="618540"/>
                  </a:lnTo>
                  <a:lnTo>
                    <a:pt x="345782" y="570750"/>
                  </a:lnTo>
                  <a:lnTo>
                    <a:pt x="362813" y="525868"/>
                  </a:lnTo>
                  <a:lnTo>
                    <a:pt x="385699" y="484403"/>
                  </a:lnTo>
                  <a:lnTo>
                    <a:pt x="413931" y="446836"/>
                  </a:lnTo>
                  <a:lnTo>
                    <a:pt x="446963" y="413677"/>
                  </a:lnTo>
                  <a:lnTo>
                    <a:pt x="484251" y="385432"/>
                  </a:lnTo>
                  <a:lnTo>
                    <a:pt x="525259" y="362597"/>
                  </a:lnTo>
                  <a:lnTo>
                    <a:pt x="569455" y="345668"/>
                  </a:lnTo>
                  <a:lnTo>
                    <a:pt x="616292" y="335140"/>
                  </a:lnTo>
                  <a:lnTo>
                    <a:pt x="665238" y="331520"/>
                  </a:lnTo>
                  <a:lnTo>
                    <a:pt x="714184" y="335140"/>
                  </a:lnTo>
                  <a:lnTo>
                    <a:pt x="761022" y="345668"/>
                  </a:lnTo>
                  <a:lnTo>
                    <a:pt x="805218" y="362597"/>
                  </a:lnTo>
                  <a:lnTo>
                    <a:pt x="846226" y="385432"/>
                  </a:lnTo>
                  <a:lnTo>
                    <a:pt x="883526" y="413677"/>
                  </a:lnTo>
                  <a:lnTo>
                    <a:pt x="916546" y="446836"/>
                  </a:lnTo>
                  <a:lnTo>
                    <a:pt x="944778" y="484403"/>
                  </a:lnTo>
                  <a:lnTo>
                    <a:pt x="967676" y="525868"/>
                  </a:lnTo>
                  <a:lnTo>
                    <a:pt x="984694" y="570750"/>
                  </a:lnTo>
                  <a:lnTo>
                    <a:pt x="995311" y="618540"/>
                  </a:lnTo>
                  <a:lnTo>
                    <a:pt x="998956" y="668743"/>
                  </a:lnTo>
                  <a:lnTo>
                    <a:pt x="998956" y="90525"/>
                  </a:lnTo>
                  <a:lnTo>
                    <a:pt x="934516" y="57048"/>
                  </a:lnTo>
                  <a:lnTo>
                    <a:pt x="892644" y="40093"/>
                  </a:lnTo>
                  <a:lnTo>
                    <a:pt x="849414" y="25958"/>
                  </a:lnTo>
                  <a:lnTo>
                    <a:pt x="804951" y="14770"/>
                  </a:lnTo>
                  <a:lnTo>
                    <a:pt x="759358" y="6642"/>
                  </a:lnTo>
                  <a:lnTo>
                    <a:pt x="712749" y="1676"/>
                  </a:lnTo>
                  <a:lnTo>
                    <a:pt x="665238" y="0"/>
                  </a:lnTo>
                  <a:lnTo>
                    <a:pt x="617728" y="1676"/>
                  </a:lnTo>
                  <a:lnTo>
                    <a:pt x="571119" y="6642"/>
                  </a:lnTo>
                  <a:lnTo>
                    <a:pt x="525526" y="14770"/>
                  </a:lnTo>
                  <a:lnTo>
                    <a:pt x="481063" y="25958"/>
                  </a:lnTo>
                  <a:lnTo>
                    <a:pt x="437845" y="40093"/>
                  </a:lnTo>
                  <a:lnTo>
                    <a:pt x="395960" y="57048"/>
                  </a:lnTo>
                  <a:lnTo>
                    <a:pt x="355549" y="76733"/>
                  </a:lnTo>
                  <a:lnTo>
                    <a:pt x="316725" y="99009"/>
                  </a:lnTo>
                  <a:lnTo>
                    <a:pt x="279577" y="123786"/>
                  </a:lnTo>
                  <a:lnTo>
                    <a:pt x="244233" y="150939"/>
                  </a:lnTo>
                  <a:lnTo>
                    <a:pt x="210807" y="180352"/>
                  </a:lnTo>
                  <a:lnTo>
                    <a:pt x="179412" y="211912"/>
                  </a:lnTo>
                  <a:lnTo>
                    <a:pt x="150152" y="245516"/>
                  </a:lnTo>
                  <a:lnTo>
                    <a:pt x="123139" y="281051"/>
                  </a:lnTo>
                  <a:lnTo>
                    <a:pt x="98501" y="318389"/>
                  </a:lnTo>
                  <a:lnTo>
                    <a:pt x="76327" y="357428"/>
                  </a:lnTo>
                  <a:lnTo>
                    <a:pt x="56756" y="398043"/>
                  </a:lnTo>
                  <a:lnTo>
                    <a:pt x="39878" y="440143"/>
                  </a:lnTo>
                  <a:lnTo>
                    <a:pt x="25831" y="483603"/>
                  </a:lnTo>
                  <a:lnTo>
                    <a:pt x="14693" y="528294"/>
                  </a:lnTo>
                  <a:lnTo>
                    <a:pt x="6604" y="574128"/>
                  </a:lnTo>
                  <a:lnTo>
                    <a:pt x="1676" y="620979"/>
                  </a:lnTo>
                  <a:lnTo>
                    <a:pt x="0" y="668743"/>
                  </a:lnTo>
                  <a:lnTo>
                    <a:pt x="1676" y="716495"/>
                  </a:lnTo>
                  <a:lnTo>
                    <a:pt x="6604" y="763358"/>
                  </a:lnTo>
                  <a:lnTo>
                    <a:pt x="14693" y="809193"/>
                  </a:lnTo>
                  <a:lnTo>
                    <a:pt x="25831" y="853884"/>
                  </a:lnTo>
                  <a:lnTo>
                    <a:pt x="39878" y="897343"/>
                  </a:lnTo>
                  <a:lnTo>
                    <a:pt x="56756" y="939444"/>
                  </a:lnTo>
                  <a:lnTo>
                    <a:pt x="76327" y="980059"/>
                  </a:lnTo>
                  <a:lnTo>
                    <a:pt x="98501" y="1019098"/>
                  </a:lnTo>
                  <a:lnTo>
                    <a:pt x="123139" y="1056436"/>
                  </a:lnTo>
                  <a:lnTo>
                    <a:pt x="150152" y="1091971"/>
                  </a:lnTo>
                  <a:lnTo>
                    <a:pt x="179412" y="1125575"/>
                  </a:lnTo>
                  <a:lnTo>
                    <a:pt x="210807" y="1157135"/>
                  </a:lnTo>
                  <a:lnTo>
                    <a:pt x="244233" y="1186548"/>
                  </a:lnTo>
                  <a:lnTo>
                    <a:pt x="279577" y="1213700"/>
                  </a:lnTo>
                  <a:lnTo>
                    <a:pt x="316725" y="1238478"/>
                  </a:lnTo>
                  <a:lnTo>
                    <a:pt x="355549" y="1260754"/>
                  </a:lnTo>
                  <a:lnTo>
                    <a:pt x="395960" y="1280426"/>
                  </a:lnTo>
                  <a:lnTo>
                    <a:pt x="437845" y="1297393"/>
                  </a:lnTo>
                  <a:lnTo>
                    <a:pt x="481063" y="1311529"/>
                  </a:lnTo>
                  <a:lnTo>
                    <a:pt x="525526" y="1322717"/>
                  </a:lnTo>
                  <a:lnTo>
                    <a:pt x="571119" y="1330845"/>
                  </a:lnTo>
                  <a:lnTo>
                    <a:pt x="617728" y="1335811"/>
                  </a:lnTo>
                  <a:lnTo>
                    <a:pt x="665238" y="1337487"/>
                  </a:lnTo>
                  <a:lnTo>
                    <a:pt x="717854" y="1335417"/>
                  </a:lnTo>
                  <a:lnTo>
                    <a:pt x="769340" y="1329347"/>
                  </a:lnTo>
                  <a:lnTo>
                    <a:pt x="819556" y="1319403"/>
                  </a:lnTo>
                  <a:lnTo>
                    <a:pt x="868337" y="1305750"/>
                  </a:lnTo>
                  <a:lnTo>
                    <a:pt x="915530" y="1288529"/>
                  </a:lnTo>
                  <a:lnTo>
                    <a:pt x="960996" y="1267917"/>
                  </a:lnTo>
                  <a:lnTo>
                    <a:pt x="944918" y="1241767"/>
                  </a:lnTo>
                  <a:lnTo>
                    <a:pt x="932929" y="1213167"/>
                  </a:lnTo>
                  <a:lnTo>
                    <a:pt x="925449" y="1182522"/>
                  </a:lnTo>
                  <a:lnTo>
                    <a:pt x="922858" y="1150239"/>
                  </a:lnTo>
                  <a:lnTo>
                    <a:pt x="928166" y="1104239"/>
                  </a:lnTo>
                  <a:lnTo>
                    <a:pt x="943254" y="1061999"/>
                  </a:lnTo>
                  <a:lnTo>
                    <a:pt x="966939" y="1024750"/>
                  </a:lnTo>
                  <a:lnTo>
                    <a:pt x="985735" y="1005967"/>
                  </a:lnTo>
                  <a:lnTo>
                    <a:pt x="998004" y="993686"/>
                  </a:lnTo>
                  <a:lnTo>
                    <a:pt x="1035253" y="970000"/>
                  </a:lnTo>
                  <a:lnTo>
                    <a:pt x="1077480" y="954913"/>
                  </a:lnTo>
                  <a:lnTo>
                    <a:pt x="1123492" y="949617"/>
                  </a:lnTo>
                  <a:lnTo>
                    <a:pt x="1157808" y="952538"/>
                  </a:lnTo>
                  <a:lnTo>
                    <a:pt x="1190231" y="960983"/>
                  </a:lnTo>
                  <a:lnTo>
                    <a:pt x="1220279" y="974458"/>
                  </a:lnTo>
                  <a:lnTo>
                    <a:pt x="1247470" y="992492"/>
                  </a:lnTo>
                  <a:lnTo>
                    <a:pt x="1268717" y="950518"/>
                  </a:lnTo>
                  <a:lnTo>
                    <a:pt x="1287056" y="906907"/>
                  </a:lnTo>
                  <a:lnTo>
                    <a:pt x="1302346" y="861771"/>
                  </a:lnTo>
                  <a:lnTo>
                    <a:pt x="1314462" y="815263"/>
                  </a:lnTo>
                  <a:lnTo>
                    <a:pt x="1323276" y="767511"/>
                  </a:lnTo>
                  <a:lnTo>
                    <a:pt x="1328623" y="718947"/>
                  </a:lnTo>
                  <a:lnTo>
                    <a:pt x="1328737" y="716495"/>
                  </a:lnTo>
                  <a:lnTo>
                    <a:pt x="1330490" y="668743"/>
                  </a:lnTo>
                  <a:close/>
                </a:path>
                <a:path w="4984750" h="1337945">
                  <a:moveTo>
                    <a:pt x="2297646" y="668921"/>
                  </a:moveTo>
                  <a:lnTo>
                    <a:pt x="2291892" y="608622"/>
                  </a:lnTo>
                  <a:lnTo>
                    <a:pt x="2274608" y="552869"/>
                  </a:lnTo>
                  <a:lnTo>
                    <a:pt x="2246820" y="502043"/>
                  </a:lnTo>
                  <a:lnTo>
                    <a:pt x="2209584" y="458216"/>
                  </a:lnTo>
                  <a:lnTo>
                    <a:pt x="2175840" y="429907"/>
                  </a:lnTo>
                  <a:lnTo>
                    <a:pt x="2175840" y="668921"/>
                  </a:lnTo>
                  <a:lnTo>
                    <a:pt x="2175167" y="685533"/>
                  </a:lnTo>
                  <a:lnTo>
                    <a:pt x="2165146" y="732294"/>
                  </a:lnTo>
                  <a:lnTo>
                    <a:pt x="2145233" y="773493"/>
                  </a:lnTo>
                  <a:lnTo>
                    <a:pt x="2136330" y="785787"/>
                  </a:lnTo>
                  <a:lnTo>
                    <a:pt x="2093531" y="733120"/>
                  </a:lnTo>
                  <a:lnTo>
                    <a:pt x="1989836" y="767689"/>
                  </a:lnTo>
                  <a:lnTo>
                    <a:pt x="2051545" y="845045"/>
                  </a:lnTo>
                  <a:lnTo>
                    <a:pt x="2008962" y="855954"/>
                  </a:lnTo>
                  <a:lnTo>
                    <a:pt x="1993112" y="856576"/>
                  </a:lnTo>
                  <a:lnTo>
                    <a:pt x="1974088" y="855700"/>
                  </a:lnTo>
                  <a:lnTo>
                    <a:pt x="1920684" y="842581"/>
                  </a:lnTo>
                  <a:lnTo>
                    <a:pt x="1875929" y="814806"/>
                  </a:lnTo>
                  <a:lnTo>
                    <a:pt x="1841677" y="775296"/>
                  </a:lnTo>
                  <a:lnTo>
                    <a:pt x="1819097" y="725398"/>
                  </a:lnTo>
                  <a:lnTo>
                    <a:pt x="1811223" y="668921"/>
                  </a:lnTo>
                  <a:lnTo>
                    <a:pt x="1812099" y="649160"/>
                  </a:lnTo>
                  <a:lnTo>
                    <a:pt x="1825218" y="594842"/>
                  </a:lnTo>
                  <a:lnTo>
                    <a:pt x="1851748" y="548538"/>
                  </a:lnTo>
                  <a:lnTo>
                    <a:pt x="1889823" y="512953"/>
                  </a:lnTo>
                  <a:lnTo>
                    <a:pt x="1937867" y="489585"/>
                  </a:lnTo>
                  <a:lnTo>
                    <a:pt x="1993112" y="481253"/>
                  </a:lnTo>
                  <a:lnTo>
                    <a:pt x="2012454" y="482180"/>
                  </a:lnTo>
                  <a:lnTo>
                    <a:pt x="2065553" y="496074"/>
                  </a:lnTo>
                  <a:lnTo>
                    <a:pt x="2110295" y="523544"/>
                  </a:lnTo>
                  <a:lnTo>
                    <a:pt x="2145182" y="562737"/>
                  </a:lnTo>
                  <a:lnTo>
                    <a:pt x="2167966" y="612127"/>
                  </a:lnTo>
                  <a:lnTo>
                    <a:pt x="2175840" y="668921"/>
                  </a:lnTo>
                  <a:lnTo>
                    <a:pt x="2175840" y="429907"/>
                  </a:lnTo>
                  <a:lnTo>
                    <a:pt x="2139518" y="407136"/>
                  </a:lnTo>
                  <a:lnTo>
                    <a:pt x="2084324" y="384759"/>
                  </a:lnTo>
                  <a:lnTo>
                    <a:pt x="2024646" y="373227"/>
                  </a:lnTo>
                  <a:lnTo>
                    <a:pt x="1993112" y="371792"/>
                  </a:lnTo>
                  <a:lnTo>
                    <a:pt x="1961578" y="373227"/>
                  </a:lnTo>
                  <a:lnTo>
                    <a:pt x="1901913" y="384759"/>
                  </a:lnTo>
                  <a:lnTo>
                    <a:pt x="1847024" y="407136"/>
                  </a:lnTo>
                  <a:lnTo>
                    <a:pt x="1798459" y="438823"/>
                  </a:lnTo>
                  <a:lnTo>
                    <a:pt x="1757159" y="479247"/>
                  </a:lnTo>
                  <a:lnTo>
                    <a:pt x="1724647" y="526580"/>
                  </a:lnTo>
                  <a:lnTo>
                    <a:pt x="1701546" y="580186"/>
                  </a:lnTo>
                  <a:lnTo>
                    <a:pt x="1690027" y="638213"/>
                  </a:lnTo>
                  <a:lnTo>
                    <a:pt x="1688592" y="668921"/>
                  </a:lnTo>
                  <a:lnTo>
                    <a:pt x="1690027" y="699681"/>
                  </a:lnTo>
                  <a:lnTo>
                    <a:pt x="1701546" y="758113"/>
                  </a:lnTo>
                  <a:lnTo>
                    <a:pt x="1724647" y="811771"/>
                  </a:lnTo>
                  <a:lnTo>
                    <a:pt x="1757159" y="859091"/>
                  </a:lnTo>
                  <a:lnTo>
                    <a:pt x="1798459" y="899528"/>
                  </a:lnTo>
                  <a:lnTo>
                    <a:pt x="1847024" y="931214"/>
                  </a:lnTo>
                  <a:lnTo>
                    <a:pt x="1901913" y="953541"/>
                  </a:lnTo>
                  <a:lnTo>
                    <a:pt x="1961578" y="964653"/>
                  </a:lnTo>
                  <a:lnTo>
                    <a:pt x="1993112" y="966038"/>
                  </a:lnTo>
                  <a:lnTo>
                    <a:pt x="2011019" y="965530"/>
                  </a:lnTo>
                  <a:lnTo>
                    <a:pt x="2062251" y="957808"/>
                  </a:lnTo>
                  <a:lnTo>
                    <a:pt x="2109787" y="943457"/>
                  </a:lnTo>
                  <a:lnTo>
                    <a:pt x="2124811" y="937234"/>
                  </a:lnTo>
                  <a:lnTo>
                    <a:pt x="2163495" y="984973"/>
                  </a:lnTo>
                  <a:lnTo>
                    <a:pt x="2268029" y="950404"/>
                  </a:lnTo>
                  <a:lnTo>
                    <a:pt x="2257437" y="937234"/>
                  </a:lnTo>
                  <a:lnTo>
                    <a:pt x="2210409" y="878801"/>
                  </a:lnTo>
                  <a:lnTo>
                    <a:pt x="2229497" y="857808"/>
                  </a:lnTo>
                  <a:lnTo>
                    <a:pt x="2230424" y="856576"/>
                  </a:lnTo>
                  <a:lnTo>
                    <a:pt x="2246414" y="835177"/>
                  </a:lnTo>
                  <a:lnTo>
                    <a:pt x="2261184" y="810895"/>
                  </a:lnTo>
                  <a:lnTo>
                    <a:pt x="2273376" y="785787"/>
                  </a:lnTo>
                  <a:lnTo>
                    <a:pt x="2273782" y="784974"/>
                  </a:lnTo>
                  <a:lnTo>
                    <a:pt x="2284222" y="757351"/>
                  </a:lnTo>
                  <a:lnTo>
                    <a:pt x="2291677" y="728789"/>
                  </a:lnTo>
                  <a:lnTo>
                    <a:pt x="2296160" y="699325"/>
                  </a:lnTo>
                  <a:lnTo>
                    <a:pt x="2297646" y="668921"/>
                  </a:lnTo>
                  <a:close/>
                </a:path>
                <a:path w="4984750" h="1337945">
                  <a:moveTo>
                    <a:pt x="2799702" y="528167"/>
                  </a:moveTo>
                  <a:lnTo>
                    <a:pt x="2686951" y="528167"/>
                  </a:lnTo>
                  <a:lnTo>
                    <a:pt x="2686951" y="825296"/>
                  </a:lnTo>
                  <a:lnTo>
                    <a:pt x="2679027" y="835025"/>
                  </a:lnTo>
                  <a:lnTo>
                    <a:pt x="2637612" y="862088"/>
                  </a:lnTo>
                  <a:lnTo>
                    <a:pt x="2598890" y="868095"/>
                  </a:lnTo>
                  <a:lnTo>
                    <a:pt x="2579332" y="866559"/>
                  </a:lnTo>
                  <a:lnTo>
                    <a:pt x="2533027" y="843407"/>
                  </a:lnTo>
                  <a:lnTo>
                    <a:pt x="2510663" y="797115"/>
                  </a:lnTo>
                  <a:lnTo>
                    <a:pt x="2509164" y="777570"/>
                  </a:lnTo>
                  <a:lnTo>
                    <a:pt x="2509164" y="528167"/>
                  </a:lnTo>
                  <a:lnTo>
                    <a:pt x="2396401" y="528167"/>
                  </a:lnTo>
                  <a:lnTo>
                    <a:pt x="2396401" y="794029"/>
                  </a:lnTo>
                  <a:lnTo>
                    <a:pt x="2397734" y="818413"/>
                  </a:lnTo>
                  <a:lnTo>
                    <a:pt x="2408440" y="862850"/>
                  </a:lnTo>
                  <a:lnTo>
                    <a:pt x="2429891" y="901230"/>
                  </a:lnTo>
                  <a:lnTo>
                    <a:pt x="2459926" y="931684"/>
                  </a:lnTo>
                  <a:lnTo>
                    <a:pt x="2497899" y="953185"/>
                  </a:lnTo>
                  <a:lnTo>
                    <a:pt x="2541930" y="963879"/>
                  </a:lnTo>
                  <a:lnTo>
                    <a:pt x="2565958" y="965225"/>
                  </a:lnTo>
                  <a:lnTo>
                    <a:pt x="2600363" y="962545"/>
                  </a:lnTo>
                  <a:lnTo>
                    <a:pt x="2631998" y="954532"/>
                  </a:lnTo>
                  <a:lnTo>
                    <a:pt x="2660866" y="941146"/>
                  </a:lnTo>
                  <a:lnTo>
                    <a:pt x="2686951" y="922426"/>
                  </a:lnTo>
                  <a:lnTo>
                    <a:pt x="2686951" y="956995"/>
                  </a:lnTo>
                  <a:lnTo>
                    <a:pt x="2799702" y="956995"/>
                  </a:lnTo>
                  <a:lnTo>
                    <a:pt x="2799702" y="922426"/>
                  </a:lnTo>
                  <a:lnTo>
                    <a:pt x="2799702" y="868095"/>
                  </a:lnTo>
                  <a:lnTo>
                    <a:pt x="2799702" y="528167"/>
                  </a:lnTo>
                  <a:close/>
                </a:path>
                <a:path w="4984750" h="1337945">
                  <a:moveTo>
                    <a:pt x="3027095" y="528167"/>
                  </a:moveTo>
                  <a:lnTo>
                    <a:pt x="2914332" y="528167"/>
                  </a:lnTo>
                  <a:lnTo>
                    <a:pt x="2914332" y="956995"/>
                  </a:lnTo>
                  <a:lnTo>
                    <a:pt x="3027095" y="956995"/>
                  </a:lnTo>
                  <a:lnTo>
                    <a:pt x="3027095" y="528167"/>
                  </a:lnTo>
                  <a:close/>
                </a:path>
                <a:path w="4984750" h="1337945">
                  <a:moveTo>
                    <a:pt x="3034512" y="412940"/>
                  </a:moveTo>
                  <a:lnTo>
                    <a:pt x="3015577" y="367677"/>
                  </a:lnTo>
                  <a:lnTo>
                    <a:pt x="2970314" y="348742"/>
                  </a:lnTo>
                  <a:lnTo>
                    <a:pt x="2957601" y="349923"/>
                  </a:lnTo>
                  <a:lnTo>
                    <a:pt x="2916758" y="377291"/>
                  </a:lnTo>
                  <a:lnTo>
                    <a:pt x="2906115" y="412940"/>
                  </a:lnTo>
                  <a:lnTo>
                    <a:pt x="2907296" y="425653"/>
                  </a:lnTo>
                  <a:lnTo>
                    <a:pt x="2934957" y="466496"/>
                  </a:lnTo>
                  <a:lnTo>
                    <a:pt x="2970314" y="477139"/>
                  </a:lnTo>
                  <a:lnTo>
                    <a:pt x="2983319" y="475957"/>
                  </a:lnTo>
                  <a:lnTo>
                    <a:pt x="3023857" y="448284"/>
                  </a:lnTo>
                  <a:lnTo>
                    <a:pt x="3034512" y="412940"/>
                  </a:lnTo>
                  <a:close/>
                </a:path>
                <a:path w="4984750" h="1337945">
                  <a:moveTo>
                    <a:pt x="3544506" y="691146"/>
                  </a:moveTo>
                  <a:lnTo>
                    <a:pt x="3543173" y="666445"/>
                  </a:lnTo>
                  <a:lnTo>
                    <a:pt x="3539159" y="643407"/>
                  </a:lnTo>
                  <a:lnTo>
                    <a:pt x="3532467" y="621995"/>
                  </a:lnTo>
                  <a:lnTo>
                    <a:pt x="3530130" y="617067"/>
                  </a:lnTo>
                  <a:lnTo>
                    <a:pt x="3523107" y="602246"/>
                  </a:lnTo>
                  <a:lnTo>
                    <a:pt x="3497389" y="567893"/>
                  </a:lnTo>
                  <a:lnTo>
                    <a:pt x="3463023" y="542163"/>
                  </a:lnTo>
                  <a:lnTo>
                    <a:pt x="3422078" y="525500"/>
                  </a:lnTo>
                  <a:lnTo>
                    <a:pt x="3374961" y="519938"/>
                  </a:lnTo>
                  <a:lnTo>
                    <a:pt x="3340595" y="522668"/>
                  </a:lnTo>
                  <a:lnTo>
                    <a:pt x="3309112" y="530847"/>
                  </a:lnTo>
                  <a:lnTo>
                    <a:pt x="3280511" y="544474"/>
                  </a:lnTo>
                  <a:lnTo>
                    <a:pt x="3254794" y="563562"/>
                  </a:lnTo>
                  <a:lnTo>
                    <a:pt x="3254794" y="528167"/>
                  </a:lnTo>
                  <a:lnTo>
                    <a:pt x="3142030" y="528167"/>
                  </a:lnTo>
                  <a:lnTo>
                    <a:pt x="3142030" y="956995"/>
                  </a:lnTo>
                  <a:lnTo>
                    <a:pt x="3254794" y="956995"/>
                  </a:lnTo>
                  <a:lnTo>
                    <a:pt x="3254794" y="659866"/>
                  </a:lnTo>
                  <a:lnTo>
                    <a:pt x="3262668" y="650189"/>
                  </a:lnTo>
                  <a:lnTo>
                    <a:pt x="3303346" y="623544"/>
                  </a:lnTo>
                  <a:lnTo>
                    <a:pt x="3342856" y="617067"/>
                  </a:lnTo>
                  <a:lnTo>
                    <a:pt x="3362350" y="618604"/>
                  </a:lnTo>
                  <a:lnTo>
                    <a:pt x="3407880" y="641756"/>
                  </a:lnTo>
                  <a:lnTo>
                    <a:pt x="3430257" y="687743"/>
                  </a:lnTo>
                  <a:lnTo>
                    <a:pt x="3431756" y="707605"/>
                  </a:lnTo>
                  <a:lnTo>
                    <a:pt x="3431756" y="956995"/>
                  </a:lnTo>
                  <a:lnTo>
                    <a:pt x="3544506" y="956995"/>
                  </a:lnTo>
                  <a:lnTo>
                    <a:pt x="3544506" y="691146"/>
                  </a:lnTo>
                  <a:close/>
                </a:path>
                <a:path w="4984750" h="1337945">
                  <a:moveTo>
                    <a:pt x="4039400" y="596493"/>
                  </a:moveTo>
                  <a:lnTo>
                    <a:pt x="4002354" y="563778"/>
                  </a:lnTo>
                  <a:lnTo>
                    <a:pt x="3958729" y="539699"/>
                  </a:lnTo>
                  <a:lnTo>
                    <a:pt x="3911409" y="524878"/>
                  </a:lnTo>
                  <a:lnTo>
                    <a:pt x="3861612" y="519938"/>
                  </a:lnTo>
                  <a:lnTo>
                    <a:pt x="3830701" y="521792"/>
                  </a:lnTo>
                  <a:lnTo>
                    <a:pt x="3773500" y="536613"/>
                  </a:lnTo>
                  <a:lnTo>
                    <a:pt x="3723030" y="565670"/>
                  </a:lnTo>
                  <a:lnTo>
                    <a:pt x="3682695" y="605586"/>
                  </a:lnTo>
                  <a:lnTo>
                    <a:pt x="3653586" y="655332"/>
                  </a:lnTo>
                  <a:lnTo>
                    <a:pt x="3638766" y="712127"/>
                  </a:lnTo>
                  <a:lnTo>
                    <a:pt x="3636924" y="743000"/>
                  </a:lnTo>
                  <a:lnTo>
                    <a:pt x="3638766" y="773557"/>
                  </a:lnTo>
                  <a:lnTo>
                    <a:pt x="3653586" y="830338"/>
                  </a:lnTo>
                  <a:lnTo>
                    <a:pt x="3682695" y="880389"/>
                  </a:lnTo>
                  <a:lnTo>
                    <a:pt x="3723030" y="920318"/>
                  </a:lnTo>
                  <a:lnTo>
                    <a:pt x="3773500" y="949020"/>
                  </a:lnTo>
                  <a:lnTo>
                    <a:pt x="3830701" y="963422"/>
                  </a:lnTo>
                  <a:lnTo>
                    <a:pt x="3861612" y="965225"/>
                  </a:lnTo>
                  <a:lnTo>
                    <a:pt x="3886098" y="963993"/>
                  </a:lnTo>
                  <a:lnTo>
                    <a:pt x="3933837" y="954112"/>
                  </a:lnTo>
                  <a:lnTo>
                    <a:pt x="3979316" y="934250"/>
                  </a:lnTo>
                  <a:lnTo>
                    <a:pt x="4018813" y="906272"/>
                  </a:lnTo>
                  <a:lnTo>
                    <a:pt x="4014127" y="866457"/>
                  </a:lnTo>
                  <a:lnTo>
                    <a:pt x="3968610" y="818718"/>
                  </a:lnTo>
                  <a:lnTo>
                    <a:pt x="3932656" y="848042"/>
                  </a:lnTo>
                  <a:lnTo>
                    <a:pt x="3894328" y="863574"/>
                  </a:lnTo>
                  <a:lnTo>
                    <a:pt x="3866553" y="866457"/>
                  </a:lnTo>
                  <a:lnTo>
                    <a:pt x="3850449" y="865479"/>
                  </a:lnTo>
                  <a:lnTo>
                    <a:pt x="3806469" y="850811"/>
                  </a:lnTo>
                  <a:lnTo>
                    <a:pt x="3772204" y="819645"/>
                  </a:lnTo>
                  <a:lnTo>
                    <a:pt x="3752558" y="776122"/>
                  </a:lnTo>
                  <a:lnTo>
                    <a:pt x="3748849" y="743000"/>
                  </a:lnTo>
                  <a:lnTo>
                    <a:pt x="3749776" y="725398"/>
                  </a:lnTo>
                  <a:lnTo>
                    <a:pt x="3763657" y="678789"/>
                  </a:lnTo>
                  <a:lnTo>
                    <a:pt x="3792677" y="643305"/>
                  </a:lnTo>
                  <a:lnTo>
                    <a:pt x="3832809" y="622007"/>
                  </a:lnTo>
                  <a:lnTo>
                    <a:pt x="3864089" y="617880"/>
                  </a:lnTo>
                  <a:lnTo>
                    <a:pt x="3878999" y="618705"/>
                  </a:lnTo>
                  <a:lnTo>
                    <a:pt x="3920045" y="631063"/>
                  </a:lnTo>
                  <a:lnTo>
                    <a:pt x="3958171" y="657440"/>
                  </a:lnTo>
                  <a:lnTo>
                    <a:pt x="3970261" y="669734"/>
                  </a:lnTo>
                  <a:lnTo>
                    <a:pt x="4019207" y="617880"/>
                  </a:lnTo>
                  <a:lnTo>
                    <a:pt x="4039400" y="596493"/>
                  </a:lnTo>
                  <a:close/>
                </a:path>
                <a:path w="4984750" h="1337945">
                  <a:moveTo>
                    <a:pt x="4521492" y="528167"/>
                  </a:moveTo>
                  <a:lnTo>
                    <a:pt x="4408729" y="528167"/>
                  </a:lnTo>
                  <a:lnTo>
                    <a:pt x="4408729" y="825296"/>
                  </a:lnTo>
                  <a:lnTo>
                    <a:pt x="4400804" y="835025"/>
                  </a:lnTo>
                  <a:lnTo>
                    <a:pt x="4359402" y="862088"/>
                  </a:lnTo>
                  <a:lnTo>
                    <a:pt x="4320667" y="868095"/>
                  </a:lnTo>
                  <a:lnTo>
                    <a:pt x="4301121" y="866559"/>
                  </a:lnTo>
                  <a:lnTo>
                    <a:pt x="4254817" y="843407"/>
                  </a:lnTo>
                  <a:lnTo>
                    <a:pt x="4232440" y="797115"/>
                  </a:lnTo>
                  <a:lnTo>
                    <a:pt x="4230954" y="777570"/>
                  </a:lnTo>
                  <a:lnTo>
                    <a:pt x="4230954" y="528167"/>
                  </a:lnTo>
                  <a:lnTo>
                    <a:pt x="4118178" y="528167"/>
                  </a:lnTo>
                  <a:lnTo>
                    <a:pt x="4118178" y="794029"/>
                  </a:lnTo>
                  <a:lnTo>
                    <a:pt x="4119524" y="818413"/>
                  </a:lnTo>
                  <a:lnTo>
                    <a:pt x="4130217" y="862850"/>
                  </a:lnTo>
                  <a:lnTo>
                    <a:pt x="4151668" y="901230"/>
                  </a:lnTo>
                  <a:lnTo>
                    <a:pt x="4181716" y="931684"/>
                  </a:lnTo>
                  <a:lnTo>
                    <a:pt x="4219676" y="953185"/>
                  </a:lnTo>
                  <a:lnTo>
                    <a:pt x="4263720" y="963879"/>
                  </a:lnTo>
                  <a:lnTo>
                    <a:pt x="4287736" y="965225"/>
                  </a:lnTo>
                  <a:lnTo>
                    <a:pt x="4322153" y="962545"/>
                  </a:lnTo>
                  <a:lnTo>
                    <a:pt x="4353788" y="954532"/>
                  </a:lnTo>
                  <a:lnTo>
                    <a:pt x="4382643" y="941146"/>
                  </a:lnTo>
                  <a:lnTo>
                    <a:pt x="4408729" y="922426"/>
                  </a:lnTo>
                  <a:lnTo>
                    <a:pt x="4408729" y="956995"/>
                  </a:lnTo>
                  <a:lnTo>
                    <a:pt x="4521492" y="956995"/>
                  </a:lnTo>
                  <a:lnTo>
                    <a:pt x="4521492" y="922426"/>
                  </a:lnTo>
                  <a:lnTo>
                    <a:pt x="4521492" y="868095"/>
                  </a:lnTo>
                  <a:lnTo>
                    <a:pt x="4521492" y="528167"/>
                  </a:lnTo>
                  <a:close/>
                </a:path>
                <a:path w="4984750" h="1337945">
                  <a:moveTo>
                    <a:pt x="4984280" y="823658"/>
                  </a:moveTo>
                  <a:lnTo>
                    <a:pt x="4975847" y="778179"/>
                  </a:lnTo>
                  <a:lnTo>
                    <a:pt x="4950536" y="742175"/>
                  </a:lnTo>
                  <a:lnTo>
                    <a:pt x="4909172" y="715835"/>
                  </a:lnTo>
                  <a:lnTo>
                    <a:pt x="4852581" y="701014"/>
                  </a:lnTo>
                  <a:lnTo>
                    <a:pt x="4771098" y="688670"/>
                  </a:lnTo>
                  <a:lnTo>
                    <a:pt x="4756239" y="686257"/>
                  </a:lnTo>
                  <a:lnTo>
                    <a:pt x="4720069" y="669277"/>
                  </a:lnTo>
                  <a:lnTo>
                    <a:pt x="4712665" y="647509"/>
                  </a:lnTo>
                  <a:lnTo>
                    <a:pt x="4713795" y="638517"/>
                  </a:lnTo>
                  <a:lnTo>
                    <a:pt x="4752581" y="608418"/>
                  </a:lnTo>
                  <a:lnTo>
                    <a:pt x="4780153" y="605536"/>
                  </a:lnTo>
                  <a:lnTo>
                    <a:pt x="4796561" y="606158"/>
                  </a:lnTo>
                  <a:lnTo>
                    <a:pt x="4845189" y="615416"/>
                  </a:lnTo>
                  <a:lnTo>
                    <a:pt x="4895177" y="637171"/>
                  </a:lnTo>
                  <a:lnTo>
                    <a:pt x="4912677" y="647509"/>
                  </a:lnTo>
                  <a:lnTo>
                    <a:pt x="4943792" y="605536"/>
                  </a:lnTo>
                  <a:lnTo>
                    <a:pt x="4966982" y="574268"/>
                  </a:lnTo>
                  <a:lnTo>
                    <a:pt x="4946878" y="561555"/>
                  </a:lnTo>
                  <a:lnTo>
                    <a:pt x="4926050" y="550595"/>
                  </a:lnTo>
                  <a:lnTo>
                    <a:pt x="4882223" y="533933"/>
                  </a:lnTo>
                  <a:lnTo>
                    <a:pt x="4837150" y="524052"/>
                  </a:lnTo>
                  <a:lnTo>
                    <a:pt x="4790846" y="520763"/>
                  </a:lnTo>
                  <a:lnTo>
                    <a:pt x="4764214" y="521843"/>
                  </a:lnTo>
                  <a:lnTo>
                    <a:pt x="4716475" y="530491"/>
                  </a:lnTo>
                  <a:lnTo>
                    <a:pt x="4676711" y="547154"/>
                  </a:lnTo>
                  <a:lnTo>
                    <a:pt x="4645850" y="570611"/>
                  </a:lnTo>
                  <a:lnTo>
                    <a:pt x="4617605" y="617677"/>
                  </a:lnTo>
                  <a:lnTo>
                    <a:pt x="4612259" y="656577"/>
                  </a:lnTo>
                  <a:lnTo>
                    <a:pt x="4614316" y="681266"/>
                  </a:lnTo>
                  <a:lnTo>
                    <a:pt x="4630775" y="723239"/>
                  </a:lnTo>
                  <a:lnTo>
                    <a:pt x="4663592" y="754824"/>
                  </a:lnTo>
                  <a:lnTo>
                    <a:pt x="4712144" y="775398"/>
                  </a:lnTo>
                  <a:lnTo>
                    <a:pt x="4824603" y="794029"/>
                  </a:lnTo>
                  <a:lnTo>
                    <a:pt x="4837620" y="796442"/>
                  </a:lnTo>
                  <a:lnTo>
                    <a:pt x="4874806" y="819543"/>
                  </a:lnTo>
                  <a:lnTo>
                    <a:pt x="4878108" y="834351"/>
                  </a:lnTo>
                  <a:lnTo>
                    <a:pt x="4876660" y="844181"/>
                  </a:lnTo>
                  <a:lnTo>
                    <a:pt x="4842967" y="873506"/>
                  </a:lnTo>
                  <a:lnTo>
                    <a:pt x="4794974" y="880452"/>
                  </a:lnTo>
                  <a:lnTo>
                    <a:pt x="4778045" y="879678"/>
                  </a:lnTo>
                  <a:lnTo>
                    <a:pt x="4726648" y="868095"/>
                  </a:lnTo>
                  <a:lnTo>
                    <a:pt x="4674197" y="842632"/>
                  </a:lnTo>
                  <a:lnTo>
                    <a:pt x="4655871" y="831062"/>
                  </a:lnTo>
                  <a:lnTo>
                    <a:pt x="4599914" y="905967"/>
                  </a:lnTo>
                  <a:lnTo>
                    <a:pt x="4640237" y="931481"/>
                  </a:lnTo>
                  <a:lnTo>
                    <a:pt x="4687151" y="950404"/>
                  </a:lnTo>
                  <a:lnTo>
                    <a:pt x="4739614" y="961517"/>
                  </a:lnTo>
                  <a:lnTo>
                    <a:pt x="4796625" y="965225"/>
                  </a:lnTo>
                  <a:lnTo>
                    <a:pt x="4823015" y="964095"/>
                  </a:lnTo>
                  <a:lnTo>
                    <a:pt x="4871161" y="955040"/>
                  </a:lnTo>
                  <a:lnTo>
                    <a:pt x="4912830" y="936879"/>
                  </a:lnTo>
                  <a:lnTo>
                    <a:pt x="4946154" y="911771"/>
                  </a:lnTo>
                  <a:lnTo>
                    <a:pt x="4970284" y="880452"/>
                  </a:lnTo>
                  <a:lnTo>
                    <a:pt x="4982743" y="843661"/>
                  </a:lnTo>
                  <a:lnTo>
                    <a:pt x="4984280" y="82365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10484425" y="6253521"/>
            <a:ext cx="1241191" cy="314900"/>
            <a:chOff x="17317332" y="10353051"/>
            <a:chExt cx="2054860" cy="521334"/>
          </a:xfrm>
        </p:grpSpPr>
        <p:sp>
          <p:nvSpPr>
            <p:cNvPr id="9" name="object 9"/>
            <p:cNvSpPr/>
            <p:nvPr/>
          </p:nvSpPr>
          <p:spPr>
            <a:xfrm>
              <a:off x="17457840" y="10353060"/>
              <a:ext cx="1914525" cy="513715"/>
            </a:xfrm>
            <a:custGeom>
              <a:avLst/>
              <a:gdLst/>
              <a:ahLst/>
              <a:cxnLst/>
              <a:rect l="l" t="t" r="r" b="b"/>
              <a:pathLst>
                <a:path w="1914525" h="513715">
                  <a:moveTo>
                    <a:pt x="510921" y="256806"/>
                  </a:moveTo>
                  <a:lnTo>
                    <a:pt x="506806" y="210642"/>
                  </a:lnTo>
                  <a:lnTo>
                    <a:pt x="494944" y="167195"/>
                  </a:lnTo>
                  <a:lnTo>
                    <a:pt x="476097" y="127304"/>
                  </a:lnTo>
                  <a:lnTo>
                    <a:pt x="450850" y="91351"/>
                  </a:lnTo>
                  <a:lnTo>
                    <a:pt x="420052" y="60401"/>
                  </a:lnTo>
                  <a:lnTo>
                    <a:pt x="384403" y="35064"/>
                  </a:lnTo>
                  <a:lnTo>
                    <a:pt x="383616" y="34696"/>
                  </a:lnTo>
                  <a:lnTo>
                    <a:pt x="383616" y="256806"/>
                  </a:lnTo>
                  <a:lnTo>
                    <a:pt x="373456" y="307479"/>
                  </a:lnTo>
                  <a:lnTo>
                    <a:pt x="345846" y="348615"/>
                  </a:lnTo>
                  <a:lnTo>
                    <a:pt x="305079" y="376212"/>
                  </a:lnTo>
                  <a:lnTo>
                    <a:pt x="255460" y="386295"/>
                  </a:lnTo>
                  <a:lnTo>
                    <a:pt x="205841" y="376212"/>
                  </a:lnTo>
                  <a:lnTo>
                    <a:pt x="165087" y="348615"/>
                  </a:lnTo>
                  <a:lnTo>
                    <a:pt x="137477" y="307479"/>
                  </a:lnTo>
                  <a:lnTo>
                    <a:pt x="127317" y="256806"/>
                  </a:lnTo>
                  <a:lnTo>
                    <a:pt x="137477" y="206133"/>
                  </a:lnTo>
                  <a:lnTo>
                    <a:pt x="165087" y="164998"/>
                  </a:lnTo>
                  <a:lnTo>
                    <a:pt x="205841" y="137388"/>
                  </a:lnTo>
                  <a:lnTo>
                    <a:pt x="255460" y="127304"/>
                  </a:lnTo>
                  <a:lnTo>
                    <a:pt x="305079" y="137388"/>
                  </a:lnTo>
                  <a:lnTo>
                    <a:pt x="345846" y="164998"/>
                  </a:lnTo>
                  <a:lnTo>
                    <a:pt x="373456" y="206133"/>
                  </a:lnTo>
                  <a:lnTo>
                    <a:pt x="383616" y="256806"/>
                  </a:lnTo>
                  <a:lnTo>
                    <a:pt x="383616" y="34696"/>
                  </a:lnTo>
                  <a:lnTo>
                    <a:pt x="344601" y="16065"/>
                  </a:lnTo>
                  <a:lnTo>
                    <a:pt x="301383" y="4140"/>
                  </a:lnTo>
                  <a:lnTo>
                    <a:pt x="255460" y="0"/>
                  </a:lnTo>
                  <a:lnTo>
                    <a:pt x="209550" y="4140"/>
                  </a:lnTo>
                  <a:lnTo>
                    <a:pt x="166331" y="16065"/>
                  </a:lnTo>
                  <a:lnTo>
                    <a:pt x="126530" y="35064"/>
                  </a:lnTo>
                  <a:lnTo>
                    <a:pt x="90868" y="60401"/>
                  </a:lnTo>
                  <a:lnTo>
                    <a:pt x="60083" y="91351"/>
                  </a:lnTo>
                  <a:lnTo>
                    <a:pt x="34886" y="127190"/>
                  </a:lnTo>
                  <a:lnTo>
                    <a:pt x="15989" y="167195"/>
                  </a:lnTo>
                  <a:lnTo>
                    <a:pt x="4114" y="210642"/>
                  </a:lnTo>
                  <a:lnTo>
                    <a:pt x="0" y="256806"/>
                  </a:lnTo>
                  <a:lnTo>
                    <a:pt x="4114" y="302971"/>
                  </a:lnTo>
                  <a:lnTo>
                    <a:pt x="15989" y="346417"/>
                  </a:lnTo>
                  <a:lnTo>
                    <a:pt x="34886" y="386422"/>
                  </a:lnTo>
                  <a:lnTo>
                    <a:pt x="60083" y="422262"/>
                  </a:lnTo>
                  <a:lnTo>
                    <a:pt x="90868" y="453212"/>
                  </a:lnTo>
                  <a:lnTo>
                    <a:pt x="126530" y="478548"/>
                  </a:lnTo>
                  <a:lnTo>
                    <a:pt x="166331" y="497547"/>
                  </a:lnTo>
                  <a:lnTo>
                    <a:pt x="209550" y="509473"/>
                  </a:lnTo>
                  <a:lnTo>
                    <a:pt x="255460" y="513613"/>
                  </a:lnTo>
                  <a:lnTo>
                    <a:pt x="285610" y="511835"/>
                  </a:lnTo>
                  <a:lnTo>
                    <a:pt x="314718" y="506666"/>
                  </a:lnTo>
                  <a:lnTo>
                    <a:pt x="342595" y="498284"/>
                  </a:lnTo>
                  <a:lnTo>
                    <a:pt x="369036" y="486892"/>
                  </a:lnTo>
                  <a:lnTo>
                    <a:pt x="362864" y="476859"/>
                  </a:lnTo>
                  <a:lnTo>
                    <a:pt x="358267" y="465874"/>
                  </a:lnTo>
                  <a:lnTo>
                    <a:pt x="355384" y="454101"/>
                  </a:lnTo>
                  <a:lnTo>
                    <a:pt x="354393" y="441706"/>
                  </a:lnTo>
                  <a:lnTo>
                    <a:pt x="360451" y="411721"/>
                  </a:lnTo>
                  <a:lnTo>
                    <a:pt x="376961" y="387223"/>
                  </a:lnTo>
                  <a:lnTo>
                    <a:pt x="378333" y="386295"/>
                  </a:lnTo>
                  <a:lnTo>
                    <a:pt x="401447" y="370713"/>
                  </a:lnTo>
                  <a:lnTo>
                    <a:pt x="431444" y="364667"/>
                  </a:lnTo>
                  <a:lnTo>
                    <a:pt x="444614" y="365785"/>
                  </a:lnTo>
                  <a:lnTo>
                    <a:pt x="457073" y="369023"/>
                  </a:lnTo>
                  <a:lnTo>
                    <a:pt x="468604" y="374205"/>
                  </a:lnTo>
                  <a:lnTo>
                    <a:pt x="479044" y="381127"/>
                  </a:lnTo>
                  <a:lnTo>
                    <a:pt x="486841" y="364667"/>
                  </a:lnTo>
                  <a:lnTo>
                    <a:pt x="492594" y="352501"/>
                  </a:lnTo>
                  <a:lnTo>
                    <a:pt x="502602" y="322059"/>
                  </a:lnTo>
                  <a:lnTo>
                    <a:pt x="508800" y="290080"/>
                  </a:lnTo>
                  <a:lnTo>
                    <a:pt x="510921" y="256806"/>
                  </a:lnTo>
                  <a:close/>
                </a:path>
                <a:path w="1914525" h="513715">
                  <a:moveTo>
                    <a:pt x="882332" y="256870"/>
                  </a:moveTo>
                  <a:lnTo>
                    <a:pt x="873480" y="212305"/>
                  </a:lnTo>
                  <a:lnTo>
                    <a:pt x="856703" y="184810"/>
                  </a:lnTo>
                  <a:lnTo>
                    <a:pt x="856119" y="184035"/>
                  </a:lnTo>
                  <a:lnTo>
                    <a:pt x="848512" y="175958"/>
                  </a:lnTo>
                  <a:lnTo>
                    <a:pt x="840257" y="168503"/>
                  </a:lnTo>
                  <a:lnTo>
                    <a:pt x="835558" y="165087"/>
                  </a:lnTo>
                  <a:lnTo>
                    <a:pt x="835558" y="256870"/>
                  </a:lnTo>
                  <a:lnTo>
                    <a:pt x="835558" y="265506"/>
                  </a:lnTo>
                  <a:lnTo>
                    <a:pt x="834186" y="273621"/>
                  </a:lnTo>
                  <a:lnTo>
                    <a:pt x="831342" y="281533"/>
                  </a:lnTo>
                  <a:lnTo>
                    <a:pt x="828916" y="288798"/>
                  </a:lnTo>
                  <a:lnTo>
                    <a:pt x="825233" y="295643"/>
                  </a:lnTo>
                  <a:lnTo>
                    <a:pt x="820381" y="301752"/>
                  </a:lnTo>
                  <a:lnTo>
                    <a:pt x="803948" y="281533"/>
                  </a:lnTo>
                  <a:lnTo>
                    <a:pt x="764120" y="294805"/>
                  </a:lnTo>
                  <a:lnTo>
                    <a:pt x="769594" y="328942"/>
                  </a:lnTo>
                  <a:lnTo>
                    <a:pt x="765390" y="328942"/>
                  </a:lnTo>
                  <a:lnTo>
                    <a:pt x="725716" y="316928"/>
                  </a:lnTo>
                  <a:lnTo>
                    <a:pt x="700913" y="285318"/>
                  </a:lnTo>
                  <a:lnTo>
                    <a:pt x="695540" y="256870"/>
                  </a:lnTo>
                  <a:lnTo>
                    <a:pt x="695871" y="249288"/>
                  </a:lnTo>
                  <a:lnTo>
                    <a:pt x="711098" y="210642"/>
                  </a:lnTo>
                  <a:lnTo>
                    <a:pt x="744169" y="188010"/>
                  </a:lnTo>
                  <a:lnTo>
                    <a:pt x="765390" y="184810"/>
                  </a:lnTo>
                  <a:lnTo>
                    <a:pt x="772820" y="185166"/>
                  </a:lnTo>
                  <a:lnTo>
                    <a:pt x="810387" y="201041"/>
                  </a:lnTo>
                  <a:lnTo>
                    <a:pt x="832535" y="235064"/>
                  </a:lnTo>
                  <a:lnTo>
                    <a:pt x="835558" y="256870"/>
                  </a:lnTo>
                  <a:lnTo>
                    <a:pt x="835558" y="165087"/>
                  </a:lnTo>
                  <a:lnTo>
                    <a:pt x="800417" y="147751"/>
                  </a:lnTo>
                  <a:lnTo>
                    <a:pt x="765390" y="142773"/>
                  </a:lnTo>
                  <a:lnTo>
                    <a:pt x="753275" y="143319"/>
                  </a:lnTo>
                  <a:lnTo>
                    <a:pt x="709282" y="156337"/>
                  </a:lnTo>
                  <a:lnTo>
                    <a:pt x="674776" y="184035"/>
                  </a:lnTo>
                  <a:lnTo>
                    <a:pt x="653427" y="222796"/>
                  </a:lnTo>
                  <a:lnTo>
                    <a:pt x="648449" y="256870"/>
                  </a:lnTo>
                  <a:lnTo>
                    <a:pt x="648995" y="268681"/>
                  </a:lnTo>
                  <a:lnTo>
                    <a:pt x="662292" y="311734"/>
                  </a:lnTo>
                  <a:lnTo>
                    <a:pt x="690638" y="345427"/>
                  </a:lnTo>
                  <a:lnTo>
                    <a:pt x="730364" y="366179"/>
                  </a:lnTo>
                  <a:lnTo>
                    <a:pt x="765390" y="370967"/>
                  </a:lnTo>
                  <a:lnTo>
                    <a:pt x="772261" y="370776"/>
                  </a:lnTo>
                  <a:lnTo>
                    <a:pt x="815962" y="359905"/>
                  </a:lnTo>
                  <a:lnTo>
                    <a:pt x="830821" y="378244"/>
                  </a:lnTo>
                  <a:lnTo>
                    <a:pt x="870953" y="364972"/>
                  </a:lnTo>
                  <a:lnTo>
                    <a:pt x="866889" y="359905"/>
                  </a:lnTo>
                  <a:lnTo>
                    <a:pt x="848829" y="337464"/>
                  </a:lnTo>
                  <a:lnTo>
                    <a:pt x="856157" y="329412"/>
                  </a:lnTo>
                  <a:lnTo>
                    <a:pt x="877176" y="290830"/>
                  </a:lnTo>
                  <a:lnTo>
                    <a:pt x="881761" y="268541"/>
                  </a:lnTo>
                  <a:lnTo>
                    <a:pt x="882332" y="256870"/>
                  </a:lnTo>
                  <a:close/>
                </a:path>
                <a:path w="1914525" h="513715">
                  <a:moveTo>
                    <a:pt x="1075131" y="202819"/>
                  </a:moveTo>
                  <a:lnTo>
                    <a:pt x="1031824" y="202819"/>
                  </a:lnTo>
                  <a:lnTo>
                    <a:pt x="1031824" y="316928"/>
                  </a:lnTo>
                  <a:lnTo>
                    <a:pt x="1028039" y="322199"/>
                  </a:lnTo>
                  <a:lnTo>
                    <a:pt x="1023188" y="326301"/>
                  </a:lnTo>
                  <a:lnTo>
                    <a:pt x="1017282" y="329260"/>
                  </a:lnTo>
                  <a:lnTo>
                    <a:pt x="1011593" y="331990"/>
                  </a:lnTo>
                  <a:lnTo>
                    <a:pt x="1005179" y="333362"/>
                  </a:lnTo>
                  <a:lnTo>
                    <a:pt x="998004" y="333362"/>
                  </a:lnTo>
                  <a:lnTo>
                    <a:pt x="965847" y="312813"/>
                  </a:lnTo>
                  <a:lnTo>
                    <a:pt x="963561" y="298589"/>
                  </a:lnTo>
                  <a:lnTo>
                    <a:pt x="963561" y="202819"/>
                  </a:lnTo>
                  <a:lnTo>
                    <a:pt x="920254" y="202819"/>
                  </a:lnTo>
                  <a:lnTo>
                    <a:pt x="920318" y="306108"/>
                  </a:lnTo>
                  <a:lnTo>
                    <a:pt x="933119" y="346087"/>
                  </a:lnTo>
                  <a:lnTo>
                    <a:pt x="967435" y="368604"/>
                  </a:lnTo>
                  <a:lnTo>
                    <a:pt x="985367" y="370662"/>
                  </a:lnTo>
                  <a:lnTo>
                    <a:pt x="998575" y="369633"/>
                  </a:lnTo>
                  <a:lnTo>
                    <a:pt x="1010729" y="366547"/>
                  </a:lnTo>
                  <a:lnTo>
                    <a:pt x="1021816" y="361416"/>
                  </a:lnTo>
                  <a:lnTo>
                    <a:pt x="1031824" y="354215"/>
                  </a:lnTo>
                  <a:lnTo>
                    <a:pt x="1031824" y="367499"/>
                  </a:lnTo>
                  <a:lnTo>
                    <a:pt x="1075131" y="367499"/>
                  </a:lnTo>
                  <a:lnTo>
                    <a:pt x="1075131" y="354215"/>
                  </a:lnTo>
                  <a:lnTo>
                    <a:pt x="1075131" y="333362"/>
                  </a:lnTo>
                  <a:lnTo>
                    <a:pt x="1075131" y="202819"/>
                  </a:lnTo>
                  <a:close/>
                </a:path>
                <a:path w="1914525" h="513715">
                  <a:moveTo>
                    <a:pt x="1162443" y="202819"/>
                  </a:moveTo>
                  <a:lnTo>
                    <a:pt x="1119149" y="202819"/>
                  </a:lnTo>
                  <a:lnTo>
                    <a:pt x="1119149" y="367487"/>
                  </a:lnTo>
                  <a:lnTo>
                    <a:pt x="1162443" y="367487"/>
                  </a:lnTo>
                  <a:lnTo>
                    <a:pt x="1162443" y="202819"/>
                  </a:lnTo>
                  <a:close/>
                </a:path>
                <a:path w="1914525" h="513715">
                  <a:moveTo>
                    <a:pt x="1165288" y="151625"/>
                  </a:moveTo>
                  <a:lnTo>
                    <a:pt x="1162875" y="145821"/>
                  </a:lnTo>
                  <a:lnTo>
                    <a:pt x="1158024" y="141185"/>
                  </a:lnTo>
                  <a:lnTo>
                    <a:pt x="1153388" y="136347"/>
                  </a:lnTo>
                  <a:lnTo>
                    <a:pt x="1147597" y="133921"/>
                  </a:lnTo>
                  <a:lnTo>
                    <a:pt x="1133894" y="133921"/>
                  </a:lnTo>
                  <a:lnTo>
                    <a:pt x="1128102" y="136347"/>
                  </a:lnTo>
                  <a:lnTo>
                    <a:pt x="1123251" y="141185"/>
                  </a:lnTo>
                  <a:lnTo>
                    <a:pt x="1118412" y="145821"/>
                  </a:lnTo>
                  <a:lnTo>
                    <a:pt x="1115987" y="151625"/>
                  </a:lnTo>
                  <a:lnTo>
                    <a:pt x="1115987" y="165315"/>
                  </a:lnTo>
                  <a:lnTo>
                    <a:pt x="1118412" y="171119"/>
                  </a:lnTo>
                  <a:lnTo>
                    <a:pt x="1128102" y="180809"/>
                  </a:lnTo>
                  <a:lnTo>
                    <a:pt x="1133894" y="183222"/>
                  </a:lnTo>
                  <a:lnTo>
                    <a:pt x="1147597" y="183222"/>
                  </a:lnTo>
                  <a:lnTo>
                    <a:pt x="1153388" y="180809"/>
                  </a:lnTo>
                  <a:lnTo>
                    <a:pt x="1158024" y="175958"/>
                  </a:lnTo>
                  <a:lnTo>
                    <a:pt x="1162875" y="171119"/>
                  </a:lnTo>
                  <a:lnTo>
                    <a:pt x="1165288" y="165315"/>
                  </a:lnTo>
                  <a:lnTo>
                    <a:pt x="1165288" y="151625"/>
                  </a:lnTo>
                  <a:close/>
                </a:path>
                <a:path w="1914525" h="513715">
                  <a:moveTo>
                    <a:pt x="1361147" y="367499"/>
                  </a:moveTo>
                  <a:lnTo>
                    <a:pt x="1361071" y="264096"/>
                  </a:lnTo>
                  <a:lnTo>
                    <a:pt x="1348397" y="224256"/>
                  </a:lnTo>
                  <a:lnTo>
                    <a:pt x="1341132" y="216420"/>
                  </a:lnTo>
                  <a:lnTo>
                    <a:pt x="1336865" y="212725"/>
                  </a:lnTo>
                  <a:lnTo>
                    <a:pt x="1296035" y="199669"/>
                  </a:lnTo>
                  <a:lnTo>
                    <a:pt x="1282839" y="200710"/>
                  </a:lnTo>
                  <a:lnTo>
                    <a:pt x="1270749" y="203847"/>
                  </a:lnTo>
                  <a:lnTo>
                    <a:pt x="1259763" y="209092"/>
                  </a:lnTo>
                  <a:lnTo>
                    <a:pt x="1249883" y="216420"/>
                  </a:lnTo>
                  <a:lnTo>
                    <a:pt x="1249883" y="202819"/>
                  </a:lnTo>
                  <a:lnTo>
                    <a:pt x="1206588" y="202819"/>
                  </a:lnTo>
                  <a:lnTo>
                    <a:pt x="1206588" y="367499"/>
                  </a:lnTo>
                  <a:lnTo>
                    <a:pt x="1249883" y="367499"/>
                  </a:lnTo>
                  <a:lnTo>
                    <a:pt x="1249883" y="253403"/>
                  </a:lnTo>
                  <a:lnTo>
                    <a:pt x="1253680" y="248119"/>
                  </a:lnTo>
                  <a:lnTo>
                    <a:pt x="1258417" y="244132"/>
                  </a:lnTo>
                  <a:lnTo>
                    <a:pt x="1264107" y="241388"/>
                  </a:lnTo>
                  <a:lnTo>
                    <a:pt x="1269796" y="238442"/>
                  </a:lnTo>
                  <a:lnTo>
                    <a:pt x="1276324" y="236956"/>
                  </a:lnTo>
                  <a:lnTo>
                    <a:pt x="1283703" y="236956"/>
                  </a:lnTo>
                  <a:lnTo>
                    <a:pt x="1317269" y="264096"/>
                  </a:lnTo>
                  <a:lnTo>
                    <a:pt x="1317840" y="271729"/>
                  </a:lnTo>
                  <a:lnTo>
                    <a:pt x="1317840" y="367499"/>
                  </a:lnTo>
                  <a:lnTo>
                    <a:pt x="1361147" y="367499"/>
                  </a:lnTo>
                  <a:close/>
                </a:path>
                <a:path w="1914525" h="513715">
                  <a:moveTo>
                    <a:pt x="1551190" y="229057"/>
                  </a:moveTo>
                  <a:lnTo>
                    <a:pt x="1511249" y="203923"/>
                  </a:lnTo>
                  <a:lnTo>
                    <a:pt x="1482915" y="199669"/>
                  </a:lnTo>
                  <a:lnTo>
                    <a:pt x="1471041" y="200380"/>
                  </a:lnTo>
                  <a:lnTo>
                    <a:pt x="1429702" y="217220"/>
                  </a:lnTo>
                  <a:lnTo>
                    <a:pt x="1403032" y="251663"/>
                  </a:lnTo>
                  <a:lnTo>
                    <a:pt x="1396631" y="285318"/>
                  </a:lnTo>
                  <a:lnTo>
                    <a:pt x="1397342" y="297053"/>
                  </a:lnTo>
                  <a:lnTo>
                    <a:pt x="1414208" y="338086"/>
                  </a:lnTo>
                  <a:lnTo>
                    <a:pt x="1449082" y="364439"/>
                  </a:lnTo>
                  <a:lnTo>
                    <a:pt x="1482915" y="370662"/>
                  </a:lnTo>
                  <a:lnTo>
                    <a:pt x="1492326" y="370179"/>
                  </a:lnTo>
                  <a:lnTo>
                    <a:pt x="1536026" y="353745"/>
                  </a:lnTo>
                  <a:lnTo>
                    <a:pt x="1524012" y="314401"/>
                  </a:lnTo>
                  <a:lnTo>
                    <a:pt x="1518107" y="320509"/>
                  </a:lnTo>
                  <a:lnTo>
                    <a:pt x="1511896" y="325145"/>
                  </a:lnTo>
                  <a:lnTo>
                    <a:pt x="1505356" y="328307"/>
                  </a:lnTo>
                  <a:lnTo>
                    <a:pt x="1499031" y="331254"/>
                  </a:lnTo>
                  <a:lnTo>
                    <a:pt x="1492186" y="332727"/>
                  </a:lnTo>
                  <a:lnTo>
                    <a:pt x="1476387" y="332727"/>
                  </a:lnTo>
                  <a:lnTo>
                    <a:pt x="1445298" y="309651"/>
                  </a:lnTo>
                  <a:lnTo>
                    <a:pt x="1439621" y="294170"/>
                  </a:lnTo>
                  <a:lnTo>
                    <a:pt x="1439621" y="276047"/>
                  </a:lnTo>
                  <a:lnTo>
                    <a:pt x="1461109" y="243598"/>
                  </a:lnTo>
                  <a:lnTo>
                    <a:pt x="1475435" y="237274"/>
                  </a:lnTo>
                  <a:lnTo>
                    <a:pt x="1491665" y="237274"/>
                  </a:lnTo>
                  <a:lnTo>
                    <a:pt x="1498828" y="238963"/>
                  </a:lnTo>
                  <a:lnTo>
                    <a:pt x="1505356" y="242328"/>
                  </a:lnTo>
                  <a:lnTo>
                    <a:pt x="1512100" y="245491"/>
                  </a:lnTo>
                  <a:lnTo>
                    <a:pt x="1518539" y="250444"/>
                  </a:lnTo>
                  <a:lnTo>
                    <a:pt x="1524635" y="257187"/>
                  </a:lnTo>
                  <a:lnTo>
                    <a:pt x="1543431" y="237274"/>
                  </a:lnTo>
                  <a:lnTo>
                    <a:pt x="1551190" y="229057"/>
                  </a:lnTo>
                  <a:close/>
                </a:path>
                <a:path w="1914525" h="513715">
                  <a:moveTo>
                    <a:pt x="1736318" y="202819"/>
                  </a:moveTo>
                  <a:lnTo>
                    <a:pt x="1693024" y="202819"/>
                  </a:lnTo>
                  <a:lnTo>
                    <a:pt x="1693024" y="316928"/>
                  </a:lnTo>
                  <a:lnTo>
                    <a:pt x="1689227" y="322199"/>
                  </a:lnTo>
                  <a:lnTo>
                    <a:pt x="1684375" y="326301"/>
                  </a:lnTo>
                  <a:lnTo>
                    <a:pt x="1678470" y="329260"/>
                  </a:lnTo>
                  <a:lnTo>
                    <a:pt x="1672793" y="331990"/>
                  </a:lnTo>
                  <a:lnTo>
                    <a:pt x="1666367" y="333362"/>
                  </a:lnTo>
                  <a:lnTo>
                    <a:pt x="1659204" y="333362"/>
                  </a:lnTo>
                  <a:lnTo>
                    <a:pt x="1627035" y="312813"/>
                  </a:lnTo>
                  <a:lnTo>
                    <a:pt x="1624749" y="298589"/>
                  </a:lnTo>
                  <a:lnTo>
                    <a:pt x="1624749" y="202819"/>
                  </a:lnTo>
                  <a:lnTo>
                    <a:pt x="1581442" y="202819"/>
                  </a:lnTo>
                  <a:lnTo>
                    <a:pt x="1581505" y="306108"/>
                  </a:lnTo>
                  <a:lnTo>
                    <a:pt x="1594307" y="346087"/>
                  </a:lnTo>
                  <a:lnTo>
                    <a:pt x="1628622" y="368604"/>
                  </a:lnTo>
                  <a:lnTo>
                    <a:pt x="1646555" y="370662"/>
                  </a:lnTo>
                  <a:lnTo>
                    <a:pt x="1659775" y="369633"/>
                  </a:lnTo>
                  <a:lnTo>
                    <a:pt x="1671916" y="366547"/>
                  </a:lnTo>
                  <a:lnTo>
                    <a:pt x="1683004" y="361416"/>
                  </a:lnTo>
                  <a:lnTo>
                    <a:pt x="1693024" y="354215"/>
                  </a:lnTo>
                  <a:lnTo>
                    <a:pt x="1693024" y="367499"/>
                  </a:lnTo>
                  <a:lnTo>
                    <a:pt x="1736318" y="367499"/>
                  </a:lnTo>
                  <a:lnTo>
                    <a:pt x="1736318" y="354215"/>
                  </a:lnTo>
                  <a:lnTo>
                    <a:pt x="1736318" y="333362"/>
                  </a:lnTo>
                  <a:lnTo>
                    <a:pt x="1736318" y="202819"/>
                  </a:lnTo>
                  <a:close/>
                </a:path>
                <a:path w="1914525" h="513715">
                  <a:moveTo>
                    <a:pt x="1914042" y="316293"/>
                  </a:moveTo>
                  <a:lnTo>
                    <a:pt x="1893862" y="279400"/>
                  </a:lnTo>
                  <a:lnTo>
                    <a:pt x="1832178" y="264452"/>
                  </a:lnTo>
                  <a:lnTo>
                    <a:pt x="1823948" y="263398"/>
                  </a:lnTo>
                  <a:lnTo>
                    <a:pt x="1818157" y="261607"/>
                  </a:lnTo>
                  <a:lnTo>
                    <a:pt x="1811413" y="256552"/>
                  </a:lnTo>
                  <a:lnTo>
                    <a:pt x="1809737" y="253085"/>
                  </a:lnTo>
                  <a:lnTo>
                    <a:pt x="1809737" y="243814"/>
                  </a:lnTo>
                  <a:lnTo>
                    <a:pt x="1812048" y="239903"/>
                  </a:lnTo>
                  <a:lnTo>
                    <a:pt x="1816684" y="236956"/>
                  </a:lnTo>
                  <a:lnTo>
                    <a:pt x="1821535" y="234010"/>
                  </a:lnTo>
                  <a:lnTo>
                    <a:pt x="1827847" y="232537"/>
                  </a:lnTo>
                  <a:lnTo>
                    <a:pt x="1844078" y="232537"/>
                  </a:lnTo>
                  <a:lnTo>
                    <a:pt x="1886546" y="248653"/>
                  </a:lnTo>
                  <a:lnTo>
                    <a:pt x="1898497" y="232537"/>
                  </a:lnTo>
                  <a:lnTo>
                    <a:pt x="1907400" y="220522"/>
                  </a:lnTo>
                  <a:lnTo>
                    <a:pt x="1899678" y="215646"/>
                  </a:lnTo>
                  <a:lnTo>
                    <a:pt x="1891677" y="211442"/>
                  </a:lnTo>
                  <a:lnTo>
                    <a:pt x="1848713" y="200291"/>
                  </a:lnTo>
                  <a:lnTo>
                    <a:pt x="1839760" y="199986"/>
                  </a:lnTo>
                  <a:lnTo>
                    <a:pt x="1829523" y="200393"/>
                  </a:lnTo>
                  <a:lnTo>
                    <a:pt x="1789582" y="214287"/>
                  </a:lnTo>
                  <a:lnTo>
                    <a:pt x="1771167" y="252133"/>
                  </a:lnTo>
                  <a:lnTo>
                    <a:pt x="1771967" y="261620"/>
                  </a:lnTo>
                  <a:lnTo>
                    <a:pt x="1799463" y="294322"/>
                  </a:lnTo>
                  <a:lnTo>
                    <a:pt x="1859889" y="305968"/>
                  </a:lnTo>
                  <a:lnTo>
                    <a:pt x="1865045" y="307759"/>
                  </a:lnTo>
                  <a:lnTo>
                    <a:pt x="1868208" y="310286"/>
                  </a:lnTo>
                  <a:lnTo>
                    <a:pt x="1871573" y="312813"/>
                  </a:lnTo>
                  <a:lnTo>
                    <a:pt x="1873262" y="316191"/>
                  </a:lnTo>
                  <a:lnTo>
                    <a:pt x="1873262" y="325678"/>
                  </a:lnTo>
                  <a:lnTo>
                    <a:pt x="1870316" y="329996"/>
                  </a:lnTo>
                  <a:lnTo>
                    <a:pt x="1864410" y="333362"/>
                  </a:lnTo>
                  <a:lnTo>
                    <a:pt x="1858721" y="336524"/>
                  </a:lnTo>
                  <a:lnTo>
                    <a:pt x="1851037" y="338099"/>
                  </a:lnTo>
                  <a:lnTo>
                    <a:pt x="1841334" y="338099"/>
                  </a:lnTo>
                  <a:lnTo>
                    <a:pt x="1801837" y="327431"/>
                  </a:lnTo>
                  <a:lnTo>
                    <a:pt x="1787931" y="319138"/>
                  </a:lnTo>
                  <a:lnTo>
                    <a:pt x="1766430" y="347903"/>
                  </a:lnTo>
                  <a:lnTo>
                    <a:pt x="1809788" y="367461"/>
                  </a:lnTo>
                  <a:lnTo>
                    <a:pt x="1841969" y="370662"/>
                  </a:lnTo>
                  <a:lnTo>
                    <a:pt x="1852104" y="370217"/>
                  </a:lnTo>
                  <a:lnTo>
                    <a:pt x="1893404" y="355244"/>
                  </a:lnTo>
                  <a:lnTo>
                    <a:pt x="1913445" y="323977"/>
                  </a:lnTo>
                  <a:lnTo>
                    <a:pt x="1914042" y="316293"/>
                  </a:lnTo>
                  <a:close/>
                </a:path>
              </a:pathLst>
            </a:custGeom>
            <a:solidFill>
              <a:srgbClr val="EFF1F8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27647" y="10733125"/>
              <a:ext cx="127733" cy="12840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7317327" y="10360235"/>
              <a:ext cx="1914525" cy="513715"/>
            </a:xfrm>
            <a:custGeom>
              <a:avLst/>
              <a:gdLst/>
              <a:ahLst/>
              <a:cxnLst/>
              <a:rect l="l" t="t" r="r" b="b"/>
              <a:pathLst>
                <a:path w="1914525" h="513715">
                  <a:moveTo>
                    <a:pt x="510921" y="256806"/>
                  </a:moveTo>
                  <a:lnTo>
                    <a:pt x="506806" y="210654"/>
                  </a:lnTo>
                  <a:lnTo>
                    <a:pt x="494931" y="167195"/>
                  </a:lnTo>
                  <a:lnTo>
                    <a:pt x="476097" y="127304"/>
                  </a:lnTo>
                  <a:lnTo>
                    <a:pt x="450837" y="91351"/>
                  </a:lnTo>
                  <a:lnTo>
                    <a:pt x="420052" y="60401"/>
                  </a:lnTo>
                  <a:lnTo>
                    <a:pt x="384390" y="35064"/>
                  </a:lnTo>
                  <a:lnTo>
                    <a:pt x="383603" y="34696"/>
                  </a:lnTo>
                  <a:lnTo>
                    <a:pt x="383603" y="256806"/>
                  </a:lnTo>
                  <a:lnTo>
                    <a:pt x="373456" y="307479"/>
                  </a:lnTo>
                  <a:lnTo>
                    <a:pt x="345846" y="348615"/>
                  </a:lnTo>
                  <a:lnTo>
                    <a:pt x="305079" y="376212"/>
                  </a:lnTo>
                  <a:lnTo>
                    <a:pt x="255460" y="386308"/>
                  </a:lnTo>
                  <a:lnTo>
                    <a:pt x="205841" y="376212"/>
                  </a:lnTo>
                  <a:lnTo>
                    <a:pt x="165074" y="348615"/>
                  </a:lnTo>
                  <a:lnTo>
                    <a:pt x="137464" y="307479"/>
                  </a:lnTo>
                  <a:lnTo>
                    <a:pt x="127304" y="256806"/>
                  </a:lnTo>
                  <a:lnTo>
                    <a:pt x="137464" y="206133"/>
                  </a:lnTo>
                  <a:lnTo>
                    <a:pt x="165074" y="164998"/>
                  </a:lnTo>
                  <a:lnTo>
                    <a:pt x="205841" y="137401"/>
                  </a:lnTo>
                  <a:lnTo>
                    <a:pt x="255460" y="127304"/>
                  </a:lnTo>
                  <a:lnTo>
                    <a:pt x="305079" y="137401"/>
                  </a:lnTo>
                  <a:lnTo>
                    <a:pt x="345846" y="164998"/>
                  </a:lnTo>
                  <a:lnTo>
                    <a:pt x="373456" y="206133"/>
                  </a:lnTo>
                  <a:lnTo>
                    <a:pt x="383603" y="256806"/>
                  </a:lnTo>
                  <a:lnTo>
                    <a:pt x="383603" y="34696"/>
                  </a:lnTo>
                  <a:lnTo>
                    <a:pt x="344601" y="16065"/>
                  </a:lnTo>
                  <a:lnTo>
                    <a:pt x="301383" y="4140"/>
                  </a:lnTo>
                  <a:lnTo>
                    <a:pt x="255460" y="0"/>
                  </a:lnTo>
                  <a:lnTo>
                    <a:pt x="209537" y="4140"/>
                  </a:lnTo>
                  <a:lnTo>
                    <a:pt x="166319" y="16065"/>
                  </a:lnTo>
                  <a:lnTo>
                    <a:pt x="126517" y="35064"/>
                  </a:lnTo>
                  <a:lnTo>
                    <a:pt x="90868" y="60401"/>
                  </a:lnTo>
                  <a:lnTo>
                    <a:pt x="60083" y="91351"/>
                  </a:lnTo>
                  <a:lnTo>
                    <a:pt x="34874" y="127190"/>
                  </a:lnTo>
                  <a:lnTo>
                    <a:pt x="15976" y="167195"/>
                  </a:lnTo>
                  <a:lnTo>
                    <a:pt x="4114" y="210654"/>
                  </a:lnTo>
                  <a:lnTo>
                    <a:pt x="0" y="256806"/>
                  </a:lnTo>
                  <a:lnTo>
                    <a:pt x="4114" y="302971"/>
                  </a:lnTo>
                  <a:lnTo>
                    <a:pt x="15976" y="346417"/>
                  </a:lnTo>
                  <a:lnTo>
                    <a:pt x="34874" y="386422"/>
                  </a:lnTo>
                  <a:lnTo>
                    <a:pt x="60083" y="422262"/>
                  </a:lnTo>
                  <a:lnTo>
                    <a:pt x="90868" y="453212"/>
                  </a:lnTo>
                  <a:lnTo>
                    <a:pt x="126517" y="478548"/>
                  </a:lnTo>
                  <a:lnTo>
                    <a:pt x="166319" y="497547"/>
                  </a:lnTo>
                  <a:lnTo>
                    <a:pt x="209537" y="509473"/>
                  </a:lnTo>
                  <a:lnTo>
                    <a:pt x="255460" y="513613"/>
                  </a:lnTo>
                  <a:lnTo>
                    <a:pt x="285610" y="511848"/>
                  </a:lnTo>
                  <a:lnTo>
                    <a:pt x="314718" y="506666"/>
                  </a:lnTo>
                  <a:lnTo>
                    <a:pt x="342595" y="498284"/>
                  </a:lnTo>
                  <a:lnTo>
                    <a:pt x="369036" y="486905"/>
                  </a:lnTo>
                  <a:lnTo>
                    <a:pt x="362864" y="476859"/>
                  </a:lnTo>
                  <a:lnTo>
                    <a:pt x="358254" y="465874"/>
                  </a:lnTo>
                  <a:lnTo>
                    <a:pt x="355384" y="454113"/>
                  </a:lnTo>
                  <a:lnTo>
                    <a:pt x="354393" y="441706"/>
                  </a:lnTo>
                  <a:lnTo>
                    <a:pt x="360438" y="411721"/>
                  </a:lnTo>
                  <a:lnTo>
                    <a:pt x="376948" y="387235"/>
                  </a:lnTo>
                  <a:lnTo>
                    <a:pt x="378333" y="386308"/>
                  </a:lnTo>
                  <a:lnTo>
                    <a:pt x="401447" y="370725"/>
                  </a:lnTo>
                  <a:lnTo>
                    <a:pt x="431431" y="364667"/>
                  </a:lnTo>
                  <a:lnTo>
                    <a:pt x="444614" y="365785"/>
                  </a:lnTo>
                  <a:lnTo>
                    <a:pt x="457060" y="369036"/>
                  </a:lnTo>
                  <a:lnTo>
                    <a:pt x="468604" y="374205"/>
                  </a:lnTo>
                  <a:lnTo>
                    <a:pt x="479044" y="381127"/>
                  </a:lnTo>
                  <a:lnTo>
                    <a:pt x="486829" y="364667"/>
                  </a:lnTo>
                  <a:lnTo>
                    <a:pt x="492594" y="352501"/>
                  </a:lnTo>
                  <a:lnTo>
                    <a:pt x="502602" y="322072"/>
                  </a:lnTo>
                  <a:lnTo>
                    <a:pt x="508800" y="290080"/>
                  </a:lnTo>
                  <a:lnTo>
                    <a:pt x="510921" y="256806"/>
                  </a:lnTo>
                  <a:close/>
                </a:path>
                <a:path w="1914525" h="513715">
                  <a:moveTo>
                    <a:pt x="882332" y="256882"/>
                  </a:moveTo>
                  <a:lnTo>
                    <a:pt x="873480" y="212305"/>
                  </a:lnTo>
                  <a:lnTo>
                    <a:pt x="856703" y="184810"/>
                  </a:lnTo>
                  <a:lnTo>
                    <a:pt x="856119" y="184035"/>
                  </a:lnTo>
                  <a:lnTo>
                    <a:pt x="848512" y="175958"/>
                  </a:lnTo>
                  <a:lnTo>
                    <a:pt x="840244" y="168516"/>
                  </a:lnTo>
                  <a:lnTo>
                    <a:pt x="835558" y="165100"/>
                  </a:lnTo>
                  <a:lnTo>
                    <a:pt x="835558" y="256882"/>
                  </a:lnTo>
                  <a:lnTo>
                    <a:pt x="835558" y="265506"/>
                  </a:lnTo>
                  <a:lnTo>
                    <a:pt x="834186" y="273621"/>
                  </a:lnTo>
                  <a:lnTo>
                    <a:pt x="831329" y="281533"/>
                  </a:lnTo>
                  <a:lnTo>
                    <a:pt x="828916" y="288798"/>
                  </a:lnTo>
                  <a:lnTo>
                    <a:pt x="825233" y="295643"/>
                  </a:lnTo>
                  <a:lnTo>
                    <a:pt x="820369" y="301752"/>
                  </a:lnTo>
                  <a:lnTo>
                    <a:pt x="803948" y="281533"/>
                  </a:lnTo>
                  <a:lnTo>
                    <a:pt x="764120" y="294805"/>
                  </a:lnTo>
                  <a:lnTo>
                    <a:pt x="769594" y="328942"/>
                  </a:lnTo>
                  <a:lnTo>
                    <a:pt x="765378" y="328942"/>
                  </a:lnTo>
                  <a:lnTo>
                    <a:pt x="725716" y="316928"/>
                  </a:lnTo>
                  <a:lnTo>
                    <a:pt x="700900" y="285318"/>
                  </a:lnTo>
                  <a:lnTo>
                    <a:pt x="695528" y="256882"/>
                  </a:lnTo>
                  <a:lnTo>
                    <a:pt x="695871" y="249288"/>
                  </a:lnTo>
                  <a:lnTo>
                    <a:pt x="711098" y="210654"/>
                  </a:lnTo>
                  <a:lnTo>
                    <a:pt x="744169" y="188010"/>
                  </a:lnTo>
                  <a:lnTo>
                    <a:pt x="765378" y="184810"/>
                  </a:lnTo>
                  <a:lnTo>
                    <a:pt x="772807" y="185166"/>
                  </a:lnTo>
                  <a:lnTo>
                    <a:pt x="810387" y="201053"/>
                  </a:lnTo>
                  <a:lnTo>
                    <a:pt x="832523" y="235064"/>
                  </a:lnTo>
                  <a:lnTo>
                    <a:pt x="835558" y="256882"/>
                  </a:lnTo>
                  <a:lnTo>
                    <a:pt x="835558" y="165100"/>
                  </a:lnTo>
                  <a:lnTo>
                    <a:pt x="800404" y="147751"/>
                  </a:lnTo>
                  <a:lnTo>
                    <a:pt x="765378" y="142773"/>
                  </a:lnTo>
                  <a:lnTo>
                    <a:pt x="753275" y="143332"/>
                  </a:lnTo>
                  <a:lnTo>
                    <a:pt x="709282" y="156337"/>
                  </a:lnTo>
                  <a:lnTo>
                    <a:pt x="674776" y="184035"/>
                  </a:lnTo>
                  <a:lnTo>
                    <a:pt x="653415" y="222796"/>
                  </a:lnTo>
                  <a:lnTo>
                    <a:pt x="648436" y="256882"/>
                  </a:lnTo>
                  <a:lnTo>
                    <a:pt x="648995" y="268693"/>
                  </a:lnTo>
                  <a:lnTo>
                    <a:pt x="662292" y="311734"/>
                  </a:lnTo>
                  <a:lnTo>
                    <a:pt x="690626" y="345440"/>
                  </a:lnTo>
                  <a:lnTo>
                    <a:pt x="730351" y="366179"/>
                  </a:lnTo>
                  <a:lnTo>
                    <a:pt x="765378" y="370967"/>
                  </a:lnTo>
                  <a:lnTo>
                    <a:pt x="772261" y="370776"/>
                  </a:lnTo>
                  <a:lnTo>
                    <a:pt x="815949" y="359918"/>
                  </a:lnTo>
                  <a:lnTo>
                    <a:pt x="830808" y="378244"/>
                  </a:lnTo>
                  <a:lnTo>
                    <a:pt x="870953" y="364972"/>
                  </a:lnTo>
                  <a:lnTo>
                    <a:pt x="866876" y="359918"/>
                  </a:lnTo>
                  <a:lnTo>
                    <a:pt x="848829" y="337464"/>
                  </a:lnTo>
                  <a:lnTo>
                    <a:pt x="856157" y="329412"/>
                  </a:lnTo>
                  <a:lnTo>
                    <a:pt x="856500" y="328942"/>
                  </a:lnTo>
                  <a:lnTo>
                    <a:pt x="862647" y="320725"/>
                  </a:lnTo>
                  <a:lnTo>
                    <a:pt x="880033" y="279869"/>
                  </a:lnTo>
                  <a:lnTo>
                    <a:pt x="881748" y="268554"/>
                  </a:lnTo>
                  <a:lnTo>
                    <a:pt x="882332" y="256882"/>
                  </a:lnTo>
                  <a:close/>
                </a:path>
                <a:path w="1914525" h="513715">
                  <a:moveTo>
                    <a:pt x="1075118" y="202831"/>
                  </a:moveTo>
                  <a:lnTo>
                    <a:pt x="1031824" y="202831"/>
                  </a:lnTo>
                  <a:lnTo>
                    <a:pt x="1031824" y="316928"/>
                  </a:lnTo>
                  <a:lnTo>
                    <a:pt x="1028026" y="322199"/>
                  </a:lnTo>
                  <a:lnTo>
                    <a:pt x="1023188" y="326301"/>
                  </a:lnTo>
                  <a:lnTo>
                    <a:pt x="1017282" y="329260"/>
                  </a:lnTo>
                  <a:lnTo>
                    <a:pt x="1011593" y="331990"/>
                  </a:lnTo>
                  <a:lnTo>
                    <a:pt x="1005166" y="333362"/>
                  </a:lnTo>
                  <a:lnTo>
                    <a:pt x="998004" y="333362"/>
                  </a:lnTo>
                  <a:lnTo>
                    <a:pt x="965847" y="312826"/>
                  </a:lnTo>
                  <a:lnTo>
                    <a:pt x="963561" y="298602"/>
                  </a:lnTo>
                  <a:lnTo>
                    <a:pt x="963561" y="202831"/>
                  </a:lnTo>
                  <a:lnTo>
                    <a:pt x="920254" y="202831"/>
                  </a:lnTo>
                  <a:lnTo>
                    <a:pt x="920318" y="306108"/>
                  </a:lnTo>
                  <a:lnTo>
                    <a:pt x="933107" y="346087"/>
                  </a:lnTo>
                  <a:lnTo>
                    <a:pt x="967422" y="368604"/>
                  </a:lnTo>
                  <a:lnTo>
                    <a:pt x="985354" y="370662"/>
                  </a:lnTo>
                  <a:lnTo>
                    <a:pt x="998575" y="369633"/>
                  </a:lnTo>
                  <a:lnTo>
                    <a:pt x="1010729" y="366547"/>
                  </a:lnTo>
                  <a:lnTo>
                    <a:pt x="1021803" y="361416"/>
                  </a:lnTo>
                  <a:lnTo>
                    <a:pt x="1031824" y="354228"/>
                  </a:lnTo>
                  <a:lnTo>
                    <a:pt x="1031824" y="367499"/>
                  </a:lnTo>
                  <a:lnTo>
                    <a:pt x="1075118" y="367499"/>
                  </a:lnTo>
                  <a:lnTo>
                    <a:pt x="1075118" y="354228"/>
                  </a:lnTo>
                  <a:lnTo>
                    <a:pt x="1075118" y="333362"/>
                  </a:lnTo>
                  <a:lnTo>
                    <a:pt x="1075118" y="202831"/>
                  </a:lnTo>
                  <a:close/>
                </a:path>
                <a:path w="1914525" h="513715">
                  <a:moveTo>
                    <a:pt x="1162443" y="202831"/>
                  </a:moveTo>
                  <a:lnTo>
                    <a:pt x="1119136" y="202831"/>
                  </a:lnTo>
                  <a:lnTo>
                    <a:pt x="1119136" y="367499"/>
                  </a:lnTo>
                  <a:lnTo>
                    <a:pt x="1162443" y="367499"/>
                  </a:lnTo>
                  <a:lnTo>
                    <a:pt x="1162443" y="202831"/>
                  </a:lnTo>
                  <a:close/>
                </a:path>
                <a:path w="1914525" h="513715">
                  <a:moveTo>
                    <a:pt x="1165288" y="151625"/>
                  </a:moveTo>
                  <a:lnTo>
                    <a:pt x="1162862" y="145821"/>
                  </a:lnTo>
                  <a:lnTo>
                    <a:pt x="1158024" y="141185"/>
                  </a:lnTo>
                  <a:lnTo>
                    <a:pt x="1153388" y="136347"/>
                  </a:lnTo>
                  <a:lnTo>
                    <a:pt x="1147584" y="133921"/>
                  </a:lnTo>
                  <a:lnTo>
                    <a:pt x="1133894" y="133921"/>
                  </a:lnTo>
                  <a:lnTo>
                    <a:pt x="1128102" y="136347"/>
                  </a:lnTo>
                  <a:lnTo>
                    <a:pt x="1123251" y="141185"/>
                  </a:lnTo>
                  <a:lnTo>
                    <a:pt x="1118400" y="145821"/>
                  </a:lnTo>
                  <a:lnTo>
                    <a:pt x="1115987" y="151625"/>
                  </a:lnTo>
                  <a:lnTo>
                    <a:pt x="1115987" y="165328"/>
                  </a:lnTo>
                  <a:lnTo>
                    <a:pt x="1118400" y="171119"/>
                  </a:lnTo>
                  <a:lnTo>
                    <a:pt x="1128102" y="180809"/>
                  </a:lnTo>
                  <a:lnTo>
                    <a:pt x="1133894" y="183235"/>
                  </a:lnTo>
                  <a:lnTo>
                    <a:pt x="1147584" y="183235"/>
                  </a:lnTo>
                  <a:lnTo>
                    <a:pt x="1153388" y="180809"/>
                  </a:lnTo>
                  <a:lnTo>
                    <a:pt x="1158024" y="175958"/>
                  </a:lnTo>
                  <a:lnTo>
                    <a:pt x="1162862" y="171119"/>
                  </a:lnTo>
                  <a:lnTo>
                    <a:pt x="1165288" y="165328"/>
                  </a:lnTo>
                  <a:lnTo>
                    <a:pt x="1165288" y="151625"/>
                  </a:lnTo>
                  <a:close/>
                </a:path>
                <a:path w="1914525" h="513715">
                  <a:moveTo>
                    <a:pt x="1361135" y="367499"/>
                  </a:moveTo>
                  <a:lnTo>
                    <a:pt x="1361071" y="264109"/>
                  </a:lnTo>
                  <a:lnTo>
                    <a:pt x="1355610" y="236969"/>
                  </a:lnTo>
                  <a:lnTo>
                    <a:pt x="1352918" y="231279"/>
                  </a:lnTo>
                  <a:lnTo>
                    <a:pt x="1322273" y="204470"/>
                  </a:lnTo>
                  <a:lnTo>
                    <a:pt x="1296022" y="199669"/>
                  </a:lnTo>
                  <a:lnTo>
                    <a:pt x="1282827" y="200710"/>
                  </a:lnTo>
                  <a:lnTo>
                    <a:pt x="1270749" y="203860"/>
                  </a:lnTo>
                  <a:lnTo>
                    <a:pt x="1259763" y="209092"/>
                  </a:lnTo>
                  <a:lnTo>
                    <a:pt x="1249883" y="216420"/>
                  </a:lnTo>
                  <a:lnTo>
                    <a:pt x="1249883" y="202831"/>
                  </a:lnTo>
                  <a:lnTo>
                    <a:pt x="1206576" y="202831"/>
                  </a:lnTo>
                  <a:lnTo>
                    <a:pt x="1206576" y="367499"/>
                  </a:lnTo>
                  <a:lnTo>
                    <a:pt x="1249883" y="367499"/>
                  </a:lnTo>
                  <a:lnTo>
                    <a:pt x="1249883" y="253403"/>
                  </a:lnTo>
                  <a:lnTo>
                    <a:pt x="1253680" y="248132"/>
                  </a:lnTo>
                  <a:lnTo>
                    <a:pt x="1258417" y="244132"/>
                  </a:lnTo>
                  <a:lnTo>
                    <a:pt x="1264107" y="241388"/>
                  </a:lnTo>
                  <a:lnTo>
                    <a:pt x="1269796" y="238442"/>
                  </a:lnTo>
                  <a:lnTo>
                    <a:pt x="1276324" y="236969"/>
                  </a:lnTo>
                  <a:lnTo>
                    <a:pt x="1283703" y="236969"/>
                  </a:lnTo>
                  <a:lnTo>
                    <a:pt x="1317269" y="264109"/>
                  </a:lnTo>
                  <a:lnTo>
                    <a:pt x="1317840" y="271729"/>
                  </a:lnTo>
                  <a:lnTo>
                    <a:pt x="1317840" y="367499"/>
                  </a:lnTo>
                  <a:lnTo>
                    <a:pt x="1361135" y="367499"/>
                  </a:lnTo>
                  <a:close/>
                </a:path>
                <a:path w="1914525" h="513715">
                  <a:moveTo>
                    <a:pt x="1551178" y="229057"/>
                  </a:moveTo>
                  <a:lnTo>
                    <a:pt x="1511236" y="203936"/>
                  </a:lnTo>
                  <a:lnTo>
                    <a:pt x="1482915" y="199669"/>
                  </a:lnTo>
                  <a:lnTo>
                    <a:pt x="1471041" y="200380"/>
                  </a:lnTo>
                  <a:lnTo>
                    <a:pt x="1429689" y="217233"/>
                  </a:lnTo>
                  <a:lnTo>
                    <a:pt x="1403032" y="251663"/>
                  </a:lnTo>
                  <a:lnTo>
                    <a:pt x="1396619" y="285318"/>
                  </a:lnTo>
                  <a:lnTo>
                    <a:pt x="1397330" y="297053"/>
                  </a:lnTo>
                  <a:lnTo>
                    <a:pt x="1414208" y="338086"/>
                  </a:lnTo>
                  <a:lnTo>
                    <a:pt x="1449070" y="364439"/>
                  </a:lnTo>
                  <a:lnTo>
                    <a:pt x="1482915" y="370662"/>
                  </a:lnTo>
                  <a:lnTo>
                    <a:pt x="1492313" y="370192"/>
                  </a:lnTo>
                  <a:lnTo>
                    <a:pt x="1536014" y="353745"/>
                  </a:lnTo>
                  <a:lnTo>
                    <a:pt x="1541487" y="332740"/>
                  </a:lnTo>
                  <a:lnTo>
                    <a:pt x="1524000" y="314401"/>
                  </a:lnTo>
                  <a:lnTo>
                    <a:pt x="1492186" y="332740"/>
                  </a:lnTo>
                  <a:lnTo>
                    <a:pt x="1476387" y="332740"/>
                  </a:lnTo>
                  <a:lnTo>
                    <a:pt x="1445298" y="309651"/>
                  </a:lnTo>
                  <a:lnTo>
                    <a:pt x="1439608" y="294170"/>
                  </a:lnTo>
                  <a:lnTo>
                    <a:pt x="1439608" y="276047"/>
                  </a:lnTo>
                  <a:lnTo>
                    <a:pt x="1461109" y="243598"/>
                  </a:lnTo>
                  <a:lnTo>
                    <a:pt x="1475435" y="237286"/>
                  </a:lnTo>
                  <a:lnTo>
                    <a:pt x="1491665" y="237286"/>
                  </a:lnTo>
                  <a:lnTo>
                    <a:pt x="1498815" y="238963"/>
                  </a:lnTo>
                  <a:lnTo>
                    <a:pt x="1505356" y="242328"/>
                  </a:lnTo>
                  <a:lnTo>
                    <a:pt x="1512100" y="245503"/>
                  </a:lnTo>
                  <a:lnTo>
                    <a:pt x="1518526" y="250444"/>
                  </a:lnTo>
                  <a:lnTo>
                    <a:pt x="1524635" y="257200"/>
                  </a:lnTo>
                  <a:lnTo>
                    <a:pt x="1543431" y="237286"/>
                  </a:lnTo>
                  <a:lnTo>
                    <a:pt x="1551178" y="229057"/>
                  </a:lnTo>
                  <a:close/>
                </a:path>
                <a:path w="1914525" h="513715">
                  <a:moveTo>
                    <a:pt x="1736318" y="202831"/>
                  </a:moveTo>
                  <a:lnTo>
                    <a:pt x="1693011" y="202831"/>
                  </a:lnTo>
                  <a:lnTo>
                    <a:pt x="1693011" y="316928"/>
                  </a:lnTo>
                  <a:lnTo>
                    <a:pt x="1689227" y="322199"/>
                  </a:lnTo>
                  <a:lnTo>
                    <a:pt x="1684375" y="326301"/>
                  </a:lnTo>
                  <a:lnTo>
                    <a:pt x="1678470" y="329260"/>
                  </a:lnTo>
                  <a:lnTo>
                    <a:pt x="1672793" y="331990"/>
                  </a:lnTo>
                  <a:lnTo>
                    <a:pt x="1666354" y="333362"/>
                  </a:lnTo>
                  <a:lnTo>
                    <a:pt x="1659191" y="333362"/>
                  </a:lnTo>
                  <a:lnTo>
                    <a:pt x="1627035" y="312826"/>
                  </a:lnTo>
                  <a:lnTo>
                    <a:pt x="1624749" y="298602"/>
                  </a:lnTo>
                  <a:lnTo>
                    <a:pt x="1624749" y="202831"/>
                  </a:lnTo>
                  <a:lnTo>
                    <a:pt x="1581442" y="202831"/>
                  </a:lnTo>
                  <a:lnTo>
                    <a:pt x="1581505" y="306108"/>
                  </a:lnTo>
                  <a:lnTo>
                    <a:pt x="1594294" y="346087"/>
                  </a:lnTo>
                  <a:lnTo>
                    <a:pt x="1628609" y="368604"/>
                  </a:lnTo>
                  <a:lnTo>
                    <a:pt x="1646555" y="370662"/>
                  </a:lnTo>
                  <a:lnTo>
                    <a:pt x="1659763" y="369633"/>
                  </a:lnTo>
                  <a:lnTo>
                    <a:pt x="1671916" y="366547"/>
                  </a:lnTo>
                  <a:lnTo>
                    <a:pt x="1683004" y="361416"/>
                  </a:lnTo>
                  <a:lnTo>
                    <a:pt x="1693011" y="354228"/>
                  </a:lnTo>
                  <a:lnTo>
                    <a:pt x="1693011" y="367499"/>
                  </a:lnTo>
                  <a:lnTo>
                    <a:pt x="1736318" y="367499"/>
                  </a:lnTo>
                  <a:lnTo>
                    <a:pt x="1736318" y="354228"/>
                  </a:lnTo>
                  <a:lnTo>
                    <a:pt x="1736318" y="333362"/>
                  </a:lnTo>
                  <a:lnTo>
                    <a:pt x="1736318" y="202831"/>
                  </a:lnTo>
                  <a:close/>
                </a:path>
                <a:path w="1914525" h="513715">
                  <a:moveTo>
                    <a:pt x="1914029" y="316293"/>
                  </a:moveTo>
                  <a:lnTo>
                    <a:pt x="1893862" y="279400"/>
                  </a:lnTo>
                  <a:lnTo>
                    <a:pt x="1832178" y="264464"/>
                  </a:lnTo>
                  <a:lnTo>
                    <a:pt x="1823948" y="263410"/>
                  </a:lnTo>
                  <a:lnTo>
                    <a:pt x="1818144" y="261620"/>
                  </a:lnTo>
                  <a:lnTo>
                    <a:pt x="1811413" y="256552"/>
                  </a:lnTo>
                  <a:lnTo>
                    <a:pt x="1809724" y="253085"/>
                  </a:lnTo>
                  <a:lnTo>
                    <a:pt x="1809724" y="243814"/>
                  </a:lnTo>
                  <a:lnTo>
                    <a:pt x="1812048" y="239915"/>
                  </a:lnTo>
                  <a:lnTo>
                    <a:pt x="1816684" y="236969"/>
                  </a:lnTo>
                  <a:lnTo>
                    <a:pt x="1821535" y="234010"/>
                  </a:lnTo>
                  <a:lnTo>
                    <a:pt x="1827847" y="232537"/>
                  </a:lnTo>
                  <a:lnTo>
                    <a:pt x="1844078" y="232537"/>
                  </a:lnTo>
                  <a:lnTo>
                    <a:pt x="1886534" y="248653"/>
                  </a:lnTo>
                  <a:lnTo>
                    <a:pt x="1898484" y="232537"/>
                  </a:lnTo>
                  <a:lnTo>
                    <a:pt x="1907400" y="220522"/>
                  </a:lnTo>
                  <a:lnTo>
                    <a:pt x="1899666" y="215646"/>
                  </a:lnTo>
                  <a:lnTo>
                    <a:pt x="1891665" y="211442"/>
                  </a:lnTo>
                  <a:lnTo>
                    <a:pt x="1848700" y="200304"/>
                  </a:lnTo>
                  <a:lnTo>
                    <a:pt x="1839760" y="199986"/>
                  </a:lnTo>
                  <a:lnTo>
                    <a:pt x="1829523" y="200393"/>
                  </a:lnTo>
                  <a:lnTo>
                    <a:pt x="1789582" y="214287"/>
                  </a:lnTo>
                  <a:lnTo>
                    <a:pt x="1771167" y="252133"/>
                  </a:lnTo>
                  <a:lnTo>
                    <a:pt x="1771954" y="261620"/>
                  </a:lnTo>
                  <a:lnTo>
                    <a:pt x="1799450" y="294335"/>
                  </a:lnTo>
                  <a:lnTo>
                    <a:pt x="1859876" y="305968"/>
                  </a:lnTo>
                  <a:lnTo>
                    <a:pt x="1865033" y="307759"/>
                  </a:lnTo>
                  <a:lnTo>
                    <a:pt x="1868208" y="310286"/>
                  </a:lnTo>
                  <a:lnTo>
                    <a:pt x="1871573" y="312826"/>
                  </a:lnTo>
                  <a:lnTo>
                    <a:pt x="1873262" y="316191"/>
                  </a:lnTo>
                  <a:lnTo>
                    <a:pt x="1873262" y="325678"/>
                  </a:lnTo>
                  <a:lnTo>
                    <a:pt x="1870316" y="329996"/>
                  </a:lnTo>
                  <a:lnTo>
                    <a:pt x="1864410" y="333362"/>
                  </a:lnTo>
                  <a:lnTo>
                    <a:pt x="1858708" y="336524"/>
                  </a:lnTo>
                  <a:lnTo>
                    <a:pt x="1851025" y="338112"/>
                  </a:lnTo>
                  <a:lnTo>
                    <a:pt x="1841334" y="338112"/>
                  </a:lnTo>
                  <a:lnTo>
                    <a:pt x="1801825" y="327444"/>
                  </a:lnTo>
                  <a:lnTo>
                    <a:pt x="1787918" y="319138"/>
                  </a:lnTo>
                  <a:lnTo>
                    <a:pt x="1766430" y="347903"/>
                  </a:lnTo>
                  <a:lnTo>
                    <a:pt x="1809788" y="367461"/>
                  </a:lnTo>
                  <a:lnTo>
                    <a:pt x="1841969" y="370662"/>
                  </a:lnTo>
                  <a:lnTo>
                    <a:pt x="1852104" y="370230"/>
                  </a:lnTo>
                  <a:lnTo>
                    <a:pt x="1893404" y="355257"/>
                  </a:lnTo>
                  <a:lnTo>
                    <a:pt x="1913432" y="323989"/>
                  </a:lnTo>
                  <a:lnTo>
                    <a:pt x="1914029" y="316293"/>
                  </a:lnTo>
                  <a:close/>
                </a:path>
              </a:pathLst>
            </a:custGeom>
            <a:solidFill>
              <a:srgbClr val="EFF1F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87129" y="10740304"/>
              <a:ext cx="127733" cy="128404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23121" y="1406141"/>
            <a:ext cx="12146101" cy="0"/>
          </a:xfrm>
          <a:custGeom>
            <a:avLst/>
            <a:gdLst/>
            <a:ahLst/>
            <a:cxnLst/>
            <a:rect l="l" t="t" r="r" b="b"/>
            <a:pathLst>
              <a:path w="20108545">
                <a:moveTo>
                  <a:pt x="0" y="0"/>
                </a:moveTo>
                <a:lnTo>
                  <a:pt x="20107980" y="0"/>
                </a:lnTo>
              </a:path>
            </a:pathLst>
          </a:custGeom>
          <a:ln w="21199">
            <a:solidFill>
              <a:srgbClr val="EFF1F8"/>
            </a:solidFill>
          </a:ln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15" name="object 15"/>
          <p:cNvSpPr txBox="1"/>
          <p:nvPr/>
        </p:nvSpPr>
        <p:spPr>
          <a:xfrm>
            <a:off x="2555825" y="534132"/>
            <a:ext cx="1851430" cy="627865"/>
          </a:xfrm>
          <a:prstGeom prst="rect">
            <a:avLst/>
          </a:prstGeom>
        </p:spPr>
        <p:txBody>
          <a:bodyPr vert="horz" wrap="square" lIns="0" tIns="9589" rIns="0" bIns="0" rtlCol="0">
            <a:spAutoFit/>
          </a:bodyPr>
          <a:lstStyle/>
          <a:p>
            <a:pPr marL="7671">
              <a:spcBef>
                <a:spcPts val="76"/>
              </a:spcBef>
            </a:pPr>
            <a:r>
              <a:rPr lang="en-CA" sz="4017" spc="-6" dirty="0">
                <a:solidFill>
                  <a:srgbClr val="222F3E"/>
                </a:solidFill>
                <a:latin typeface="Red Hat Display"/>
                <a:cs typeface="Red Hat Display"/>
              </a:rPr>
              <a:t>c</a:t>
            </a:r>
            <a:r>
              <a:rPr lang="en-CA" sz="4017" spc="-6" dirty="0" err="1">
                <a:solidFill>
                  <a:srgbClr val="222F3E"/>
                </a:solidFill>
                <a:latin typeface="Red Hat Display"/>
                <a:cs typeface="Red Hat Display"/>
              </a:rPr>
              <a:t>olor</a:t>
            </a:r>
            <a:endParaRPr sz="4017">
              <a:latin typeface="Red Hat Display"/>
              <a:cs typeface="Red Hat Display"/>
            </a:endParaRPr>
          </a:p>
        </p:txBody>
      </p: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45889" y="805470"/>
            <a:ext cx="127542" cy="127546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1418036" y="2111354"/>
            <a:ext cx="4089869" cy="1882882"/>
            <a:chOff x="2307420" y="3495463"/>
            <a:chExt cx="6771005" cy="3117215"/>
          </a:xfrm>
        </p:grpSpPr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07420" y="3495463"/>
              <a:ext cx="6770863" cy="311706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200704" y="4382714"/>
              <a:ext cx="4984750" cy="1337945"/>
            </a:xfrm>
            <a:custGeom>
              <a:avLst/>
              <a:gdLst/>
              <a:ahLst/>
              <a:cxnLst/>
              <a:rect l="l" t="t" r="r" b="b"/>
              <a:pathLst>
                <a:path w="4984750" h="1337945">
                  <a:moveTo>
                    <a:pt x="1295603" y="1156919"/>
                  </a:moveTo>
                  <a:lnTo>
                    <a:pt x="1289659" y="1112481"/>
                  </a:lnTo>
                  <a:lnTo>
                    <a:pt x="1272895" y="1072540"/>
                  </a:lnTo>
                  <a:lnTo>
                    <a:pt x="1246898" y="1038707"/>
                  </a:lnTo>
                  <a:lnTo>
                    <a:pt x="1213231" y="1012558"/>
                  </a:lnTo>
                  <a:lnTo>
                    <a:pt x="1173505" y="995705"/>
                  </a:lnTo>
                  <a:lnTo>
                    <a:pt x="1129296" y="989736"/>
                  </a:lnTo>
                  <a:lnTo>
                    <a:pt x="1085088" y="995705"/>
                  </a:lnTo>
                  <a:lnTo>
                    <a:pt x="1045362" y="1012558"/>
                  </a:lnTo>
                  <a:lnTo>
                    <a:pt x="1011694" y="1038707"/>
                  </a:lnTo>
                  <a:lnTo>
                    <a:pt x="985697" y="1072540"/>
                  </a:lnTo>
                  <a:lnTo>
                    <a:pt x="968933" y="1112481"/>
                  </a:lnTo>
                  <a:lnTo>
                    <a:pt x="962990" y="1156919"/>
                  </a:lnTo>
                  <a:lnTo>
                    <a:pt x="968933" y="1201369"/>
                  </a:lnTo>
                  <a:lnTo>
                    <a:pt x="985697" y="1241298"/>
                  </a:lnTo>
                  <a:lnTo>
                    <a:pt x="1011694" y="1275143"/>
                  </a:lnTo>
                  <a:lnTo>
                    <a:pt x="1045362" y="1301280"/>
                  </a:lnTo>
                  <a:lnTo>
                    <a:pt x="1085088" y="1318133"/>
                  </a:lnTo>
                  <a:lnTo>
                    <a:pt x="1129296" y="1324102"/>
                  </a:lnTo>
                  <a:lnTo>
                    <a:pt x="1173505" y="1318133"/>
                  </a:lnTo>
                  <a:lnTo>
                    <a:pt x="1213231" y="1301280"/>
                  </a:lnTo>
                  <a:lnTo>
                    <a:pt x="1246898" y="1275143"/>
                  </a:lnTo>
                  <a:lnTo>
                    <a:pt x="1272895" y="1241298"/>
                  </a:lnTo>
                  <a:lnTo>
                    <a:pt x="1289659" y="1201369"/>
                  </a:lnTo>
                  <a:lnTo>
                    <a:pt x="1295603" y="1156919"/>
                  </a:lnTo>
                  <a:close/>
                </a:path>
                <a:path w="4984750" h="1337945">
                  <a:moveTo>
                    <a:pt x="1330477" y="668743"/>
                  </a:moveTo>
                  <a:lnTo>
                    <a:pt x="1328813" y="620979"/>
                  </a:lnTo>
                  <a:lnTo>
                    <a:pt x="1323873" y="574128"/>
                  </a:lnTo>
                  <a:lnTo>
                    <a:pt x="1315783" y="528294"/>
                  </a:lnTo>
                  <a:lnTo>
                    <a:pt x="1304658" y="483603"/>
                  </a:lnTo>
                  <a:lnTo>
                    <a:pt x="1290599" y="440143"/>
                  </a:lnTo>
                  <a:lnTo>
                    <a:pt x="1273721" y="398043"/>
                  </a:lnTo>
                  <a:lnTo>
                    <a:pt x="1254150" y="357428"/>
                  </a:lnTo>
                  <a:lnTo>
                    <a:pt x="1231988" y="318389"/>
                  </a:lnTo>
                  <a:lnTo>
                    <a:pt x="1207338" y="281051"/>
                  </a:lnTo>
                  <a:lnTo>
                    <a:pt x="1180338" y="245516"/>
                  </a:lnTo>
                  <a:lnTo>
                    <a:pt x="1151077" y="211912"/>
                  </a:lnTo>
                  <a:lnTo>
                    <a:pt x="1119670" y="180352"/>
                  </a:lnTo>
                  <a:lnTo>
                    <a:pt x="1086243" y="150939"/>
                  </a:lnTo>
                  <a:lnTo>
                    <a:pt x="1050899" y="123786"/>
                  </a:lnTo>
                  <a:lnTo>
                    <a:pt x="1013764" y="99009"/>
                  </a:lnTo>
                  <a:lnTo>
                    <a:pt x="998956" y="90525"/>
                  </a:lnTo>
                  <a:lnTo>
                    <a:pt x="998956" y="668743"/>
                  </a:lnTo>
                  <a:lnTo>
                    <a:pt x="995299" y="718947"/>
                  </a:lnTo>
                  <a:lnTo>
                    <a:pt x="984694" y="766737"/>
                  </a:lnTo>
                  <a:lnTo>
                    <a:pt x="967676" y="811618"/>
                  </a:lnTo>
                  <a:lnTo>
                    <a:pt x="944778" y="853084"/>
                  </a:lnTo>
                  <a:lnTo>
                    <a:pt x="916546" y="890651"/>
                  </a:lnTo>
                  <a:lnTo>
                    <a:pt x="883513" y="923798"/>
                  </a:lnTo>
                  <a:lnTo>
                    <a:pt x="846226" y="952042"/>
                  </a:lnTo>
                  <a:lnTo>
                    <a:pt x="805218" y="974890"/>
                  </a:lnTo>
                  <a:lnTo>
                    <a:pt x="761022" y="991819"/>
                  </a:lnTo>
                  <a:lnTo>
                    <a:pt x="714184" y="1002347"/>
                  </a:lnTo>
                  <a:lnTo>
                    <a:pt x="665238" y="1005967"/>
                  </a:lnTo>
                  <a:lnTo>
                    <a:pt x="616292" y="1002347"/>
                  </a:lnTo>
                  <a:lnTo>
                    <a:pt x="569455" y="991819"/>
                  </a:lnTo>
                  <a:lnTo>
                    <a:pt x="525259" y="974890"/>
                  </a:lnTo>
                  <a:lnTo>
                    <a:pt x="484251" y="952042"/>
                  </a:lnTo>
                  <a:lnTo>
                    <a:pt x="446963" y="923798"/>
                  </a:lnTo>
                  <a:lnTo>
                    <a:pt x="413931" y="890651"/>
                  </a:lnTo>
                  <a:lnTo>
                    <a:pt x="385699" y="853084"/>
                  </a:lnTo>
                  <a:lnTo>
                    <a:pt x="362800" y="811618"/>
                  </a:lnTo>
                  <a:lnTo>
                    <a:pt x="345782" y="766737"/>
                  </a:lnTo>
                  <a:lnTo>
                    <a:pt x="335178" y="718947"/>
                  </a:lnTo>
                  <a:lnTo>
                    <a:pt x="331520" y="668743"/>
                  </a:lnTo>
                  <a:lnTo>
                    <a:pt x="335178" y="618540"/>
                  </a:lnTo>
                  <a:lnTo>
                    <a:pt x="345782" y="570750"/>
                  </a:lnTo>
                  <a:lnTo>
                    <a:pt x="362800" y="525868"/>
                  </a:lnTo>
                  <a:lnTo>
                    <a:pt x="385699" y="484403"/>
                  </a:lnTo>
                  <a:lnTo>
                    <a:pt x="413931" y="446836"/>
                  </a:lnTo>
                  <a:lnTo>
                    <a:pt x="446963" y="413677"/>
                  </a:lnTo>
                  <a:lnTo>
                    <a:pt x="484251" y="385432"/>
                  </a:lnTo>
                  <a:lnTo>
                    <a:pt x="525259" y="362597"/>
                  </a:lnTo>
                  <a:lnTo>
                    <a:pt x="569455" y="345668"/>
                  </a:lnTo>
                  <a:lnTo>
                    <a:pt x="616292" y="335140"/>
                  </a:lnTo>
                  <a:lnTo>
                    <a:pt x="665238" y="331520"/>
                  </a:lnTo>
                  <a:lnTo>
                    <a:pt x="714184" y="335140"/>
                  </a:lnTo>
                  <a:lnTo>
                    <a:pt x="761022" y="345668"/>
                  </a:lnTo>
                  <a:lnTo>
                    <a:pt x="805218" y="362597"/>
                  </a:lnTo>
                  <a:lnTo>
                    <a:pt x="846226" y="385432"/>
                  </a:lnTo>
                  <a:lnTo>
                    <a:pt x="883513" y="413677"/>
                  </a:lnTo>
                  <a:lnTo>
                    <a:pt x="916546" y="446836"/>
                  </a:lnTo>
                  <a:lnTo>
                    <a:pt x="944778" y="484403"/>
                  </a:lnTo>
                  <a:lnTo>
                    <a:pt x="967676" y="525868"/>
                  </a:lnTo>
                  <a:lnTo>
                    <a:pt x="984694" y="570750"/>
                  </a:lnTo>
                  <a:lnTo>
                    <a:pt x="995299" y="618540"/>
                  </a:lnTo>
                  <a:lnTo>
                    <a:pt x="998956" y="668743"/>
                  </a:lnTo>
                  <a:lnTo>
                    <a:pt x="998956" y="90525"/>
                  </a:lnTo>
                  <a:lnTo>
                    <a:pt x="934516" y="57048"/>
                  </a:lnTo>
                  <a:lnTo>
                    <a:pt x="892644" y="40093"/>
                  </a:lnTo>
                  <a:lnTo>
                    <a:pt x="849414" y="25958"/>
                  </a:lnTo>
                  <a:lnTo>
                    <a:pt x="804951" y="14770"/>
                  </a:lnTo>
                  <a:lnTo>
                    <a:pt x="759358" y="6642"/>
                  </a:lnTo>
                  <a:lnTo>
                    <a:pt x="712749" y="1676"/>
                  </a:lnTo>
                  <a:lnTo>
                    <a:pt x="665238" y="0"/>
                  </a:lnTo>
                  <a:lnTo>
                    <a:pt x="617728" y="1676"/>
                  </a:lnTo>
                  <a:lnTo>
                    <a:pt x="571119" y="6642"/>
                  </a:lnTo>
                  <a:lnTo>
                    <a:pt x="525526" y="14770"/>
                  </a:lnTo>
                  <a:lnTo>
                    <a:pt x="481063" y="25958"/>
                  </a:lnTo>
                  <a:lnTo>
                    <a:pt x="437832" y="40093"/>
                  </a:lnTo>
                  <a:lnTo>
                    <a:pt x="395960" y="57048"/>
                  </a:lnTo>
                  <a:lnTo>
                    <a:pt x="355549" y="76733"/>
                  </a:lnTo>
                  <a:lnTo>
                    <a:pt x="316712" y="99009"/>
                  </a:lnTo>
                  <a:lnTo>
                    <a:pt x="279577" y="123786"/>
                  </a:lnTo>
                  <a:lnTo>
                    <a:pt x="244233" y="150939"/>
                  </a:lnTo>
                  <a:lnTo>
                    <a:pt x="210807" y="180352"/>
                  </a:lnTo>
                  <a:lnTo>
                    <a:pt x="179400" y="211912"/>
                  </a:lnTo>
                  <a:lnTo>
                    <a:pt x="150139" y="245516"/>
                  </a:lnTo>
                  <a:lnTo>
                    <a:pt x="123139" y="281051"/>
                  </a:lnTo>
                  <a:lnTo>
                    <a:pt x="98488" y="318389"/>
                  </a:lnTo>
                  <a:lnTo>
                    <a:pt x="76327" y="357428"/>
                  </a:lnTo>
                  <a:lnTo>
                    <a:pt x="56756" y="398043"/>
                  </a:lnTo>
                  <a:lnTo>
                    <a:pt x="39878" y="440143"/>
                  </a:lnTo>
                  <a:lnTo>
                    <a:pt x="25819" y="483603"/>
                  </a:lnTo>
                  <a:lnTo>
                    <a:pt x="14693" y="528294"/>
                  </a:lnTo>
                  <a:lnTo>
                    <a:pt x="6604" y="574128"/>
                  </a:lnTo>
                  <a:lnTo>
                    <a:pt x="1676" y="620979"/>
                  </a:lnTo>
                  <a:lnTo>
                    <a:pt x="0" y="668743"/>
                  </a:lnTo>
                  <a:lnTo>
                    <a:pt x="1676" y="716495"/>
                  </a:lnTo>
                  <a:lnTo>
                    <a:pt x="6604" y="763358"/>
                  </a:lnTo>
                  <a:lnTo>
                    <a:pt x="14693" y="809193"/>
                  </a:lnTo>
                  <a:lnTo>
                    <a:pt x="25819" y="853884"/>
                  </a:lnTo>
                  <a:lnTo>
                    <a:pt x="39878" y="897343"/>
                  </a:lnTo>
                  <a:lnTo>
                    <a:pt x="56756" y="939444"/>
                  </a:lnTo>
                  <a:lnTo>
                    <a:pt x="76327" y="980059"/>
                  </a:lnTo>
                  <a:lnTo>
                    <a:pt x="98488" y="1019098"/>
                  </a:lnTo>
                  <a:lnTo>
                    <a:pt x="123139" y="1056436"/>
                  </a:lnTo>
                  <a:lnTo>
                    <a:pt x="150139" y="1091971"/>
                  </a:lnTo>
                  <a:lnTo>
                    <a:pt x="179400" y="1125575"/>
                  </a:lnTo>
                  <a:lnTo>
                    <a:pt x="210807" y="1157135"/>
                  </a:lnTo>
                  <a:lnTo>
                    <a:pt x="244233" y="1186548"/>
                  </a:lnTo>
                  <a:lnTo>
                    <a:pt x="279577" y="1213700"/>
                  </a:lnTo>
                  <a:lnTo>
                    <a:pt x="316712" y="1238478"/>
                  </a:lnTo>
                  <a:lnTo>
                    <a:pt x="355549" y="1260754"/>
                  </a:lnTo>
                  <a:lnTo>
                    <a:pt x="395960" y="1280426"/>
                  </a:lnTo>
                  <a:lnTo>
                    <a:pt x="437832" y="1297393"/>
                  </a:lnTo>
                  <a:lnTo>
                    <a:pt x="481063" y="1311529"/>
                  </a:lnTo>
                  <a:lnTo>
                    <a:pt x="525526" y="1322717"/>
                  </a:lnTo>
                  <a:lnTo>
                    <a:pt x="571119" y="1330845"/>
                  </a:lnTo>
                  <a:lnTo>
                    <a:pt x="617728" y="1335811"/>
                  </a:lnTo>
                  <a:lnTo>
                    <a:pt x="665238" y="1337487"/>
                  </a:lnTo>
                  <a:lnTo>
                    <a:pt x="717854" y="1335417"/>
                  </a:lnTo>
                  <a:lnTo>
                    <a:pt x="769340" y="1329347"/>
                  </a:lnTo>
                  <a:lnTo>
                    <a:pt x="819543" y="1319403"/>
                  </a:lnTo>
                  <a:lnTo>
                    <a:pt x="868324" y="1305750"/>
                  </a:lnTo>
                  <a:lnTo>
                    <a:pt x="915530" y="1288529"/>
                  </a:lnTo>
                  <a:lnTo>
                    <a:pt x="960996" y="1267917"/>
                  </a:lnTo>
                  <a:lnTo>
                    <a:pt x="944918" y="1241767"/>
                  </a:lnTo>
                  <a:lnTo>
                    <a:pt x="932929" y="1213167"/>
                  </a:lnTo>
                  <a:lnTo>
                    <a:pt x="925449" y="1182522"/>
                  </a:lnTo>
                  <a:lnTo>
                    <a:pt x="922858" y="1150239"/>
                  </a:lnTo>
                  <a:lnTo>
                    <a:pt x="928154" y="1104239"/>
                  </a:lnTo>
                  <a:lnTo>
                    <a:pt x="943254" y="1061999"/>
                  </a:lnTo>
                  <a:lnTo>
                    <a:pt x="966939" y="1024750"/>
                  </a:lnTo>
                  <a:lnTo>
                    <a:pt x="985723" y="1005967"/>
                  </a:lnTo>
                  <a:lnTo>
                    <a:pt x="998004" y="993686"/>
                  </a:lnTo>
                  <a:lnTo>
                    <a:pt x="1035253" y="970000"/>
                  </a:lnTo>
                  <a:lnTo>
                    <a:pt x="1077480" y="954913"/>
                  </a:lnTo>
                  <a:lnTo>
                    <a:pt x="1123480" y="949617"/>
                  </a:lnTo>
                  <a:lnTo>
                    <a:pt x="1157795" y="952538"/>
                  </a:lnTo>
                  <a:lnTo>
                    <a:pt x="1190231" y="960983"/>
                  </a:lnTo>
                  <a:lnTo>
                    <a:pt x="1220279" y="974458"/>
                  </a:lnTo>
                  <a:lnTo>
                    <a:pt x="1247470" y="992492"/>
                  </a:lnTo>
                  <a:lnTo>
                    <a:pt x="1268717" y="950518"/>
                  </a:lnTo>
                  <a:lnTo>
                    <a:pt x="1287056" y="906907"/>
                  </a:lnTo>
                  <a:lnTo>
                    <a:pt x="1302346" y="861771"/>
                  </a:lnTo>
                  <a:lnTo>
                    <a:pt x="1314462" y="815263"/>
                  </a:lnTo>
                  <a:lnTo>
                    <a:pt x="1323276" y="767511"/>
                  </a:lnTo>
                  <a:lnTo>
                    <a:pt x="1328623" y="718947"/>
                  </a:lnTo>
                  <a:lnTo>
                    <a:pt x="1328737" y="716495"/>
                  </a:lnTo>
                  <a:lnTo>
                    <a:pt x="1330477" y="668743"/>
                  </a:lnTo>
                  <a:close/>
                </a:path>
                <a:path w="4984750" h="1337945">
                  <a:moveTo>
                    <a:pt x="2297646" y="668921"/>
                  </a:moveTo>
                  <a:lnTo>
                    <a:pt x="2291880" y="608622"/>
                  </a:lnTo>
                  <a:lnTo>
                    <a:pt x="2274608" y="552869"/>
                  </a:lnTo>
                  <a:lnTo>
                    <a:pt x="2246820" y="502043"/>
                  </a:lnTo>
                  <a:lnTo>
                    <a:pt x="2209571" y="458216"/>
                  </a:lnTo>
                  <a:lnTo>
                    <a:pt x="2175840" y="429907"/>
                  </a:lnTo>
                  <a:lnTo>
                    <a:pt x="2175840" y="668921"/>
                  </a:lnTo>
                  <a:lnTo>
                    <a:pt x="2175167" y="685533"/>
                  </a:lnTo>
                  <a:lnTo>
                    <a:pt x="2165146" y="732294"/>
                  </a:lnTo>
                  <a:lnTo>
                    <a:pt x="2145233" y="773493"/>
                  </a:lnTo>
                  <a:lnTo>
                    <a:pt x="2136330" y="785787"/>
                  </a:lnTo>
                  <a:lnTo>
                    <a:pt x="2093531" y="733120"/>
                  </a:lnTo>
                  <a:lnTo>
                    <a:pt x="1989836" y="767689"/>
                  </a:lnTo>
                  <a:lnTo>
                    <a:pt x="2051545" y="845045"/>
                  </a:lnTo>
                  <a:lnTo>
                    <a:pt x="2008962" y="855954"/>
                  </a:lnTo>
                  <a:lnTo>
                    <a:pt x="1993112" y="856576"/>
                  </a:lnTo>
                  <a:lnTo>
                    <a:pt x="1974075" y="855700"/>
                  </a:lnTo>
                  <a:lnTo>
                    <a:pt x="1920684" y="842581"/>
                  </a:lnTo>
                  <a:lnTo>
                    <a:pt x="1875929" y="814806"/>
                  </a:lnTo>
                  <a:lnTo>
                    <a:pt x="1841665" y="775296"/>
                  </a:lnTo>
                  <a:lnTo>
                    <a:pt x="1819084" y="725398"/>
                  </a:lnTo>
                  <a:lnTo>
                    <a:pt x="1811223" y="668921"/>
                  </a:lnTo>
                  <a:lnTo>
                    <a:pt x="1812086" y="649160"/>
                  </a:lnTo>
                  <a:lnTo>
                    <a:pt x="1825205" y="594842"/>
                  </a:lnTo>
                  <a:lnTo>
                    <a:pt x="1851748" y="548538"/>
                  </a:lnTo>
                  <a:lnTo>
                    <a:pt x="1889823" y="512953"/>
                  </a:lnTo>
                  <a:lnTo>
                    <a:pt x="1937867" y="489585"/>
                  </a:lnTo>
                  <a:lnTo>
                    <a:pt x="1993112" y="481253"/>
                  </a:lnTo>
                  <a:lnTo>
                    <a:pt x="2012454" y="482180"/>
                  </a:lnTo>
                  <a:lnTo>
                    <a:pt x="2065553" y="496074"/>
                  </a:lnTo>
                  <a:lnTo>
                    <a:pt x="2110295" y="523544"/>
                  </a:lnTo>
                  <a:lnTo>
                    <a:pt x="2145182" y="562737"/>
                  </a:lnTo>
                  <a:lnTo>
                    <a:pt x="2167966" y="612127"/>
                  </a:lnTo>
                  <a:lnTo>
                    <a:pt x="2175840" y="668921"/>
                  </a:lnTo>
                  <a:lnTo>
                    <a:pt x="2175840" y="429907"/>
                  </a:lnTo>
                  <a:lnTo>
                    <a:pt x="2139518" y="407136"/>
                  </a:lnTo>
                  <a:lnTo>
                    <a:pt x="2084324" y="384759"/>
                  </a:lnTo>
                  <a:lnTo>
                    <a:pt x="2024646" y="373227"/>
                  </a:lnTo>
                  <a:lnTo>
                    <a:pt x="1993112" y="371792"/>
                  </a:lnTo>
                  <a:lnTo>
                    <a:pt x="1961578" y="373227"/>
                  </a:lnTo>
                  <a:lnTo>
                    <a:pt x="1901901" y="384759"/>
                  </a:lnTo>
                  <a:lnTo>
                    <a:pt x="1847024" y="407136"/>
                  </a:lnTo>
                  <a:lnTo>
                    <a:pt x="1798459" y="438823"/>
                  </a:lnTo>
                  <a:lnTo>
                    <a:pt x="1757159" y="479247"/>
                  </a:lnTo>
                  <a:lnTo>
                    <a:pt x="1724647" y="526580"/>
                  </a:lnTo>
                  <a:lnTo>
                    <a:pt x="1701546" y="580186"/>
                  </a:lnTo>
                  <a:lnTo>
                    <a:pt x="1690014" y="638213"/>
                  </a:lnTo>
                  <a:lnTo>
                    <a:pt x="1688579" y="668921"/>
                  </a:lnTo>
                  <a:lnTo>
                    <a:pt x="1690014" y="699681"/>
                  </a:lnTo>
                  <a:lnTo>
                    <a:pt x="1701546" y="758113"/>
                  </a:lnTo>
                  <a:lnTo>
                    <a:pt x="1724647" y="811771"/>
                  </a:lnTo>
                  <a:lnTo>
                    <a:pt x="1757159" y="859091"/>
                  </a:lnTo>
                  <a:lnTo>
                    <a:pt x="1798459" y="899528"/>
                  </a:lnTo>
                  <a:lnTo>
                    <a:pt x="1847024" y="931214"/>
                  </a:lnTo>
                  <a:lnTo>
                    <a:pt x="1901901" y="953541"/>
                  </a:lnTo>
                  <a:lnTo>
                    <a:pt x="1961578" y="964653"/>
                  </a:lnTo>
                  <a:lnTo>
                    <a:pt x="1993112" y="966038"/>
                  </a:lnTo>
                  <a:lnTo>
                    <a:pt x="2011019" y="965530"/>
                  </a:lnTo>
                  <a:lnTo>
                    <a:pt x="2062251" y="957808"/>
                  </a:lnTo>
                  <a:lnTo>
                    <a:pt x="2109787" y="943457"/>
                  </a:lnTo>
                  <a:lnTo>
                    <a:pt x="2124811" y="937234"/>
                  </a:lnTo>
                  <a:lnTo>
                    <a:pt x="2163495" y="984973"/>
                  </a:lnTo>
                  <a:lnTo>
                    <a:pt x="2268016" y="950404"/>
                  </a:lnTo>
                  <a:lnTo>
                    <a:pt x="2257425" y="937234"/>
                  </a:lnTo>
                  <a:lnTo>
                    <a:pt x="2210409" y="878801"/>
                  </a:lnTo>
                  <a:lnTo>
                    <a:pt x="2229497" y="857808"/>
                  </a:lnTo>
                  <a:lnTo>
                    <a:pt x="2230412" y="856576"/>
                  </a:lnTo>
                  <a:lnTo>
                    <a:pt x="2246414" y="835177"/>
                  </a:lnTo>
                  <a:lnTo>
                    <a:pt x="2261171" y="810895"/>
                  </a:lnTo>
                  <a:lnTo>
                    <a:pt x="2284222" y="757351"/>
                  </a:lnTo>
                  <a:lnTo>
                    <a:pt x="2296147" y="699325"/>
                  </a:lnTo>
                  <a:lnTo>
                    <a:pt x="2297646" y="668921"/>
                  </a:lnTo>
                  <a:close/>
                </a:path>
                <a:path w="4984750" h="1337945">
                  <a:moveTo>
                    <a:pt x="2799702" y="528167"/>
                  </a:moveTo>
                  <a:lnTo>
                    <a:pt x="2686939" y="528167"/>
                  </a:lnTo>
                  <a:lnTo>
                    <a:pt x="2686939" y="825296"/>
                  </a:lnTo>
                  <a:lnTo>
                    <a:pt x="2679027" y="835025"/>
                  </a:lnTo>
                  <a:lnTo>
                    <a:pt x="2637612" y="862088"/>
                  </a:lnTo>
                  <a:lnTo>
                    <a:pt x="2598877" y="868095"/>
                  </a:lnTo>
                  <a:lnTo>
                    <a:pt x="2579319" y="866559"/>
                  </a:lnTo>
                  <a:lnTo>
                    <a:pt x="2533027" y="843407"/>
                  </a:lnTo>
                  <a:lnTo>
                    <a:pt x="2510650" y="797115"/>
                  </a:lnTo>
                  <a:lnTo>
                    <a:pt x="2509164" y="777570"/>
                  </a:lnTo>
                  <a:lnTo>
                    <a:pt x="2509164" y="528167"/>
                  </a:lnTo>
                  <a:lnTo>
                    <a:pt x="2396401" y="528167"/>
                  </a:lnTo>
                  <a:lnTo>
                    <a:pt x="2396401" y="794029"/>
                  </a:lnTo>
                  <a:lnTo>
                    <a:pt x="2397734" y="818413"/>
                  </a:lnTo>
                  <a:lnTo>
                    <a:pt x="2408440" y="862850"/>
                  </a:lnTo>
                  <a:lnTo>
                    <a:pt x="2429891" y="901230"/>
                  </a:lnTo>
                  <a:lnTo>
                    <a:pt x="2459926" y="931684"/>
                  </a:lnTo>
                  <a:lnTo>
                    <a:pt x="2497899" y="953185"/>
                  </a:lnTo>
                  <a:lnTo>
                    <a:pt x="2541930" y="963879"/>
                  </a:lnTo>
                  <a:lnTo>
                    <a:pt x="2565946" y="965225"/>
                  </a:lnTo>
                  <a:lnTo>
                    <a:pt x="2600363" y="962545"/>
                  </a:lnTo>
                  <a:lnTo>
                    <a:pt x="2631998" y="954532"/>
                  </a:lnTo>
                  <a:lnTo>
                    <a:pt x="2660853" y="941146"/>
                  </a:lnTo>
                  <a:lnTo>
                    <a:pt x="2686939" y="922426"/>
                  </a:lnTo>
                  <a:lnTo>
                    <a:pt x="2686939" y="956995"/>
                  </a:lnTo>
                  <a:lnTo>
                    <a:pt x="2799702" y="956995"/>
                  </a:lnTo>
                  <a:lnTo>
                    <a:pt x="2799702" y="922426"/>
                  </a:lnTo>
                  <a:lnTo>
                    <a:pt x="2799702" y="868095"/>
                  </a:lnTo>
                  <a:lnTo>
                    <a:pt x="2799702" y="528167"/>
                  </a:lnTo>
                  <a:close/>
                </a:path>
                <a:path w="4984750" h="1337945">
                  <a:moveTo>
                    <a:pt x="3027095" y="528167"/>
                  </a:moveTo>
                  <a:lnTo>
                    <a:pt x="2914332" y="528167"/>
                  </a:lnTo>
                  <a:lnTo>
                    <a:pt x="2914332" y="956995"/>
                  </a:lnTo>
                  <a:lnTo>
                    <a:pt x="3027095" y="956995"/>
                  </a:lnTo>
                  <a:lnTo>
                    <a:pt x="3027095" y="528167"/>
                  </a:lnTo>
                  <a:close/>
                </a:path>
                <a:path w="4984750" h="1337945">
                  <a:moveTo>
                    <a:pt x="3034512" y="412940"/>
                  </a:moveTo>
                  <a:lnTo>
                    <a:pt x="3015564" y="367677"/>
                  </a:lnTo>
                  <a:lnTo>
                    <a:pt x="2970314" y="348742"/>
                  </a:lnTo>
                  <a:lnTo>
                    <a:pt x="2957601" y="349923"/>
                  </a:lnTo>
                  <a:lnTo>
                    <a:pt x="2916745" y="377291"/>
                  </a:lnTo>
                  <a:lnTo>
                    <a:pt x="2906115" y="412940"/>
                  </a:lnTo>
                  <a:lnTo>
                    <a:pt x="2907296" y="425653"/>
                  </a:lnTo>
                  <a:lnTo>
                    <a:pt x="2934957" y="466496"/>
                  </a:lnTo>
                  <a:lnTo>
                    <a:pt x="2970314" y="477139"/>
                  </a:lnTo>
                  <a:lnTo>
                    <a:pt x="2983319" y="475957"/>
                  </a:lnTo>
                  <a:lnTo>
                    <a:pt x="3023857" y="448284"/>
                  </a:lnTo>
                  <a:lnTo>
                    <a:pt x="3034512" y="412940"/>
                  </a:lnTo>
                  <a:close/>
                </a:path>
                <a:path w="4984750" h="1337945">
                  <a:moveTo>
                    <a:pt x="3544506" y="691146"/>
                  </a:moveTo>
                  <a:lnTo>
                    <a:pt x="3543160" y="666445"/>
                  </a:lnTo>
                  <a:lnTo>
                    <a:pt x="3539159" y="643407"/>
                  </a:lnTo>
                  <a:lnTo>
                    <a:pt x="3532467" y="621995"/>
                  </a:lnTo>
                  <a:lnTo>
                    <a:pt x="3530130" y="617067"/>
                  </a:lnTo>
                  <a:lnTo>
                    <a:pt x="3523107" y="602246"/>
                  </a:lnTo>
                  <a:lnTo>
                    <a:pt x="3511321" y="583984"/>
                  </a:lnTo>
                  <a:lnTo>
                    <a:pt x="3497389" y="567893"/>
                  </a:lnTo>
                  <a:lnTo>
                    <a:pt x="3492385" y="563562"/>
                  </a:lnTo>
                  <a:lnTo>
                    <a:pt x="3481286" y="553948"/>
                  </a:lnTo>
                  <a:lnTo>
                    <a:pt x="3443313" y="532447"/>
                  </a:lnTo>
                  <a:lnTo>
                    <a:pt x="3399282" y="521335"/>
                  </a:lnTo>
                  <a:lnTo>
                    <a:pt x="3374948" y="519938"/>
                  </a:lnTo>
                  <a:lnTo>
                    <a:pt x="3340582" y="522668"/>
                  </a:lnTo>
                  <a:lnTo>
                    <a:pt x="3309112" y="530847"/>
                  </a:lnTo>
                  <a:lnTo>
                    <a:pt x="3280511" y="544474"/>
                  </a:lnTo>
                  <a:lnTo>
                    <a:pt x="3254781" y="563562"/>
                  </a:lnTo>
                  <a:lnTo>
                    <a:pt x="3254781" y="528167"/>
                  </a:lnTo>
                  <a:lnTo>
                    <a:pt x="3142018" y="528167"/>
                  </a:lnTo>
                  <a:lnTo>
                    <a:pt x="3142018" y="956995"/>
                  </a:lnTo>
                  <a:lnTo>
                    <a:pt x="3254781" y="956995"/>
                  </a:lnTo>
                  <a:lnTo>
                    <a:pt x="3254781" y="659866"/>
                  </a:lnTo>
                  <a:lnTo>
                    <a:pt x="3262655" y="650189"/>
                  </a:lnTo>
                  <a:lnTo>
                    <a:pt x="3303346" y="623544"/>
                  </a:lnTo>
                  <a:lnTo>
                    <a:pt x="3342856" y="617067"/>
                  </a:lnTo>
                  <a:lnTo>
                    <a:pt x="3362350" y="618604"/>
                  </a:lnTo>
                  <a:lnTo>
                    <a:pt x="3407867" y="641756"/>
                  </a:lnTo>
                  <a:lnTo>
                    <a:pt x="3430257" y="687743"/>
                  </a:lnTo>
                  <a:lnTo>
                    <a:pt x="3431756" y="707605"/>
                  </a:lnTo>
                  <a:lnTo>
                    <a:pt x="3431756" y="956995"/>
                  </a:lnTo>
                  <a:lnTo>
                    <a:pt x="3544506" y="956995"/>
                  </a:lnTo>
                  <a:lnTo>
                    <a:pt x="3544506" y="691146"/>
                  </a:lnTo>
                  <a:close/>
                </a:path>
                <a:path w="4984750" h="1337945">
                  <a:moveTo>
                    <a:pt x="4039400" y="596493"/>
                  </a:moveTo>
                  <a:lnTo>
                    <a:pt x="4002354" y="563778"/>
                  </a:lnTo>
                  <a:lnTo>
                    <a:pt x="3958729" y="539699"/>
                  </a:lnTo>
                  <a:lnTo>
                    <a:pt x="3911396" y="524878"/>
                  </a:lnTo>
                  <a:lnTo>
                    <a:pt x="3861612" y="519938"/>
                  </a:lnTo>
                  <a:lnTo>
                    <a:pt x="3830701" y="521792"/>
                  </a:lnTo>
                  <a:lnTo>
                    <a:pt x="3773487" y="536613"/>
                  </a:lnTo>
                  <a:lnTo>
                    <a:pt x="3723030" y="565670"/>
                  </a:lnTo>
                  <a:lnTo>
                    <a:pt x="3682695" y="605586"/>
                  </a:lnTo>
                  <a:lnTo>
                    <a:pt x="3653586" y="655332"/>
                  </a:lnTo>
                  <a:lnTo>
                    <a:pt x="3638766" y="712127"/>
                  </a:lnTo>
                  <a:lnTo>
                    <a:pt x="3636911" y="743000"/>
                  </a:lnTo>
                  <a:lnTo>
                    <a:pt x="3638766" y="773557"/>
                  </a:lnTo>
                  <a:lnTo>
                    <a:pt x="3653586" y="830338"/>
                  </a:lnTo>
                  <a:lnTo>
                    <a:pt x="3682695" y="880389"/>
                  </a:lnTo>
                  <a:lnTo>
                    <a:pt x="3723030" y="920318"/>
                  </a:lnTo>
                  <a:lnTo>
                    <a:pt x="3773487" y="949020"/>
                  </a:lnTo>
                  <a:lnTo>
                    <a:pt x="3830701" y="963422"/>
                  </a:lnTo>
                  <a:lnTo>
                    <a:pt x="3861612" y="965225"/>
                  </a:lnTo>
                  <a:lnTo>
                    <a:pt x="3886098" y="963993"/>
                  </a:lnTo>
                  <a:lnTo>
                    <a:pt x="3933837" y="954112"/>
                  </a:lnTo>
                  <a:lnTo>
                    <a:pt x="3979316" y="934250"/>
                  </a:lnTo>
                  <a:lnTo>
                    <a:pt x="4018813" y="906272"/>
                  </a:lnTo>
                  <a:lnTo>
                    <a:pt x="4014127" y="866457"/>
                  </a:lnTo>
                  <a:lnTo>
                    <a:pt x="3968610" y="818718"/>
                  </a:lnTo>
                  <a:lnTo>
                    <a:pt x="3932656" y="848042"/>
                  </a:lnTo>
                  <a:lnTo>
                    <a:pt x="3894328" y="863574"/>
                  </a:lnTo>
                  <a:lnTo>
                    <a:pt x="3866553" y="866457"/>
                  </a:lnTo>
                  <a:lnTo>
                    <a:pt x="3850449" y="865479"/>
                  </a:lnTo>
                  <a:lnTo>
                    <a:pt x="3806469" y="850811"/>
                  </a:lnTo>
                  <a:lnTo>
                    <a:pt x="3772204" y="819645"/>
                  </a:lnTo>
                  <a:lnTo>
                    <a:pt x="3752558" y="776122"/>
                  </a:lnTo>
                  <a:lnTo>
                    <a:pt x="3748849" y="743000"/>
                  </a:lnTo>
                  <a:lnTo>
                    <a:pt x="3749776" y="725398"/>
                  </a:lnTo>
                  <a:lnTo>
                    <a:pt x="3763657" y="678789"/>
                  </a:lnTo>
                  <a:lnTo>
                    <a:pt x="3792677" y="643305"/>
                  </a:lnTo>
                  <a:lnTo>
                    <a:pt x="3832796" y="622007"/>
                  </a:lnTo>
                  <a:lnTo>
                    <a:pt x="3864076" y="617880"/>
                  </a:lnTo>
                  <a:lnTo>
                    <a:pt x="3878999" y="618705"/>
                  </a:lnTo>
                  <a:lnTo>
                    <a:pt x="3920045" y="631063"/>
                  </a:lnTo>
                  <a:lnTo>
                    <a:pt x="3958171" y="657440"/>
                  </a:lnTo>
                  <a:lnTo>
                    <a:pt x="3970261" y="669734"/>
                  </a:lnTo>
                  <a:lnTo>
                    <a:pt x="4019194" y="617880"/>
                  </a:lnTo>
                  <a:lnTo>
                    <a:pt x="4039400" y="596493"/>
                  </a:lnTo>
                  <a:close/>
                </a:path>
                <a:path w="4984750" h="1337945">
                  <a:moveTo>
                    <a:pt x="4521479" y="528167"/>
                  </a:moveTo>
                  <a:lnTo>
                    <a:pt x="4408729" y="528167"/>
                  </a:lnTo>
                  <a:lnTo>
                    <a:pt x="4408729" y="825296"/>
                  </a:lnTo>
                  <a:lnTo>
                    <a:pt x="4400804" y="835025"/>
                  </a:lnTo>
                  <a:lnTo>
                    <a:pt x="4359389" y="862088"/>
                  </a:lnTo>
                  <a:lnTo>
                    <a:pt x="4320654" y="868095"/>
                  </a:lnTo>
                  <a:lnTo>
                    <a:pt x="4301109" y="866559"/>
                  </a:lnTo>
                  <a:lnTo>
                    <a:pt x="4254805" y="843407"/>
                  </a:lnTo>
                  <a:lnTo>
                    <a:pt x="4232427" y="797115"/>
                  </a:lnTo>
                  <a:lnTo>
                    <a:pt x="4230941" y="777570"/>
                  </a:lnTo>
                  <a:lnTo>
                    <a:pt x="4230941" y="528167"/>
                  </a:lnTo>
                  <a:lnTo>
                    <a:pt x="4118178" y="528167"/>
                  </a:lnTo>
                  <a:lnTo>
                    <a:pt x="4118178" y="794029"/>
                  </a:lnTo>
                  <a:lnTo>
                    <a:pt x="4119511" y="818413"/>
                  </a:lnTo>
                  <a:lnTo>
                    <a:pt x="4130217" y="862850"/>
                  </a:lnTo>
                  <a:lnTo>
                    <a:pt x="4151668" y="901230"/>
                  </a:lnTo>
                  <a:lnTo>
                    <a:pt x="4181703" y="931684"/>
                  </a:lnTo>
                  <a:lnTo>
                    <a:pt x="4219676" y="953185"/>
                  </a:lnTo>
                  <a:lnTo>
                    <a:pt x="4263707" y="963879"/>
                  </a:lnTo>
                  <a:lnTo>
                    <a:pt x="4287736" y="965225"/>
                  </a:lnTo>
                  <a:lnTo>
                    <a:pt x="4322153" y="962545"/>
                  </a:lnTo>
                  <a:lnTo>
                    <a:pt x="4353788" y="954532"/>
                  </a:lnTo>
                  <a:lnTo>
                    <a:pt x="4382643" y="941146"/>
                  </a:lnTo>
                  <a:lnTo>
                    <a:pt x="4408729" y="922426"/>
                  </a:lnTo>
                  <a:lnTo>
                    <a:pt x="4408729" y="956995"/>
                  </a:lnTo>
                  <a:lnTo>
                    <a:pt x="4521479" y="956995"/>
                  </a:lnTo>
                  <a:lnTo>
                    <a:pt x="4521479" y="922426"/>
                  </a:lnTo>
                  <a:lnTo>
                    <a:pt x="4521479" y="868095"/>
                  </a:lnTo>
                  <a:lnTo>
                    <a:pt x="4521479" y="528167"/>
                  </a:lnTo>
                  <a:close/>
                </a:path>
                <a:path w="4984750" h="1337945">
                  <a:moveTo>
                    <a:pt x="4984280" y="823658"/>
                  </a:moveTo>
                  <a:lnTo>
                    <a:pt x="4975834" y="778179"/>
                  </a:lnTo>
                  <a:lnTo>
                    <a:pt x="4950536" y="742175"/>
                  </a:lnTo>
                  <a:lnTo>
                    <a:pt x="4909172" y="715835"/>
                  </a:lnTo>
                  <a:lnTo>
                    <a:pt x="4852581" y="701014"/>
                  </a:lnTo>
                  <a:lnTo>
                    <a:pt x="4771098" y="688670"/>
                  </a:lnTo>
                  <a:lnTo>
                    <a:pt x="4756239" y="686257"/>
                  </a:lnTo>
                  <a:lnTo>
                    <a:pt x="4720069" y="669277"/>
                  </a:lnTo>
                  <a:lnTo>
                    <a:pt x="4712665" y="647509"/>
                  </a:lnTo>
                  <a:lnTo>
                    <a:pt x="4713795" y="638517"/>
                  </a:lnTo>
                  <a:lnTo>
                    <a:pt x="4752581" y="608418"/>
                  </a:lnTo>
                  <a:lnTo>
                    <a:pt x="4780153" y="605536"/>
                  </a:lnTo>
                  <a:lnTo>
                    <a:pt x="4796561" y="606158"/>
                  </a:lnTo>
                  <a:lnTo>
                    <a:pt x="4845189" y="615416"/>
                  </a:lnTo>
                  <a:lnTo>
                    <a:pt x="4895177" y="637171"/>
                  </a:lnTo>
                  <a:lnTo>
                    <a:pt x="4912665" y="647509"/>
                  </a:lnTo>
                  <a:lnTo>
                    <a:pt x="4943792" y="605536"/>
                  </a:lnTo>
                  <a:lnTo>
                    <a:pt x="4966982" y="574268"/>
                  </a:lnTo>
                  <a:lnTo>
                    <a:pt x="4946866" y="561555"/>
                  </a:lnTo>
                  <a:lnTo>
                    <a:pt x="4926038" y="550595"/>
                  </a:lnTo>
                  <a:lnTo>
                    <a:pt x="4882210" y="533933"/>
                  </a:lnTo>
                  <a:lnTo>
                    <a:pt x="4837150" y="524052"/>
                  </a:lnTo>
                  <a:lnTo>
                    <a:pt x="4790846" y="520763"/>
                  </a:lnTo>
                  <a:lnTo>
                    <a:pt x="4764214" y="521843"/>
                  </a:lnTo>
                  <a:lnTo>
                    <a:pt x="4716475" y="530491"/>
                  </a:lnTo>
                  <a:lnTo>
                    <a:pt x="4676711" y="547154"/>
                  </a:lnTo>
                  <a:lnTo>
                    <a:pt x="4645838" y="570611"/>
                  </a:lnTo>
                  <a:lnTo>
                    <a:pt x="4617593" y="617677"/>
                  </a:lnTo>
                  <a:lnTo>
                    <a:pt x="4612246" y="656577"/>
                  </a:lnTo>
                  <a:lnTo>
                    <a:pt x="4614303" y="681266"/>
                  </a:lnTo>
                  <a:lnTo>
                    <a:pt x="4630763" y="723239"/>
                  </a:lnTo>
                  <a:lnTo>
                    <a:pt x="4663592" y="754824"/>
                  </a:lnTo>
                  <a:lnTo>
                    <a:pt x="4712144" y="775398"/>
                  </a:lnTo>
                  <a:lnTo>
                    <a:pt x="4824603" y="794029"/>
                  </a:lnTo>
                  <a:lnTo>
                    <a:pt x="4837620" y="796442"/>
                  </a:lnTo>
                  <a:lnTo>
                    <a:pt x="4874806" y="819543"/>
                  </a:lnTo>
                  <a:lnTo>
                    <a:pt x="4878095" y="834351"/>
                  </a:lnTo>
                  <a:lnTo>
                    <a:pt x="4876660" y="844181"/>
                  </a:lnTo>
                  <a:lnTo>
                    <a:pt x="4842967" y="873506"/>
                  </a:lnTo>
                  <a:lnTo>
                    <a:pt x="4794974" y="880452"/>
                  </a:lnTo>
                  <a:lnTo>
                    <a:pt x="4778045" y="879678"/>
                  </a:lnTo>
                  <a:lnTo>
                    <a:pt x="4726648" y="868095"/>
                  </a:lnTo>
                  <a:lnTo>
                    <a:pt x="4674184" y="842632"/>
                  </a:lnTo>
                  <a:lnTo>
                    <a:pt x="4655871" y="831062"/>
                  </a:lnTo>
                  <a:lnTo>
                    <a:pt x="4599902" y="905967"/>
                  </a:lnTo>
                  <a:lnTo>
                    <a:pt x="4640237" y="931481"/>
                  </a:lnTo>
                  <a:lnTo>
                    <a:pt x="4687151" y="950404"/>
                  </a:lnTo>
                  <a:lnTo>
                    <a:pt x="4739614" y="961517"/>
                  </a:lnTo>
                  <a:lnTo>
                    <a:pt x="4796612" y="965225"/>
                  </a:lnTo>
                  <a:lnTo>
                    <a:pt x="4823003" y="964095"/>
                  </a:lnTo>
                  <a:lnTo>
                    <a:pt x="4871161" y="955040"/>
                  </a:lnTo>
                  <a:lnTo>
                    <a:pt x="4912830" y="936879"/>
                  </a:lnTo>
                  <a:lnTo>
                    <a:pt x="4946154" y="911771"/>
                  </a:lnTo>
                  <a:lnTo>
                    <a:pt x="4970284" y="880452"/>
                  </a:lnTo>
                  <a:lnTo>
                    <a:pt x="4982730" y="843661"/>
                  </a:lnTo>
                  <a:lnTo>
                    <a:pt x="4984280" y="82365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sp>
        <p:nvSpPr>
          <p:cNvPr id="22" name="object 2">
            <a:extLst>
              <a:ext uri="{FF2B5EF4-FFF2-40B4-BE49-F238E27FC236}">
                <a16:creationId xmlns:a16="http://schemas.microsoft.com/office/drawing/2014/main" id="{F3C6E9F8-1CD7-BDDE-82A1-EAA3CE6F0D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2158" y="535294"/>
            <a:ext cx="1423731" cy="627865"/>
          </a:xfrm>
          <a:prstGeom prst="rect">
            <a:avLst/>
          </a:prstGeom>
        </p:spPr>
        <p:txBody>
          <a:bodyPr vert="horz" wrap="square" lIns="0" tIns="9589" rIns="0" bIns="0" rtlCol="0" anchor="ctr">
            <a:spAutoFit/>
          </a:bodyPr>
          <a:lstStyle/>
          <a:p>
            <a:pPr marL="7671">
              <a:lnSpc>
                <a:spcPct val="100000"/>
              </a:lnSpc>
              <a:spcBef>
                <a:spcPts val="76"/>
              </a:spcBef>
            </a:pPr>
            <a:r>
              <a:rPr sz="4017" dirty="0">
                <a:solidFill>
                  <a:srgbClr val="222F3E"/>
                </a:solidFill>
                <a:latin typeface="Red Hat Display"/>
                <a:ea typeface="+mn-ea"/>
                <a:cs typeface="Red Hat Display"/>
              </a:rPr>
              <a:t>Logo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3121" y="1406141"/>
            <a:ext cx="12146101" cy="0"/>
          </a:xfrm>
          <a:custGeom>
            <a:avLst/>
            <a:gdLst/>
            <a:ahLst/>
            <a:cxnLst/>
            <a:rect l="l" t="t" r="r" b="b"/>
            <a:pathLst>
              <a:path w="20108545">
                <a:moveTo>
                  <a:pt x="0" y="0"/>
                </a:moveTo>
                <a:lnTo>
                  <a:pt x="20107980" y="0"/>
                </a:lnTo>
              </a:path>
            </a:pathLst>
          </a:custGeom>
          <a:ln w="21199">
            <a:solidFill>
              <a:srgbClr val="EFF1F8"/>
            </a:solidFill>
          </a:ln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4" name="object 4"/>
          <p:cNvSpPr txBox="1"/>
          <p:nvPr/>
        </p:nvSpPr>
        <p:spPr>
          <a:xfrm>
            <a:off x="2555824" y="534132"/>
            <a:ext cx="1851430" cy="627865"/>
          </a:xfrm>
          <a:prstGeom prst="rect">
            <a:avLst/>
          </a:prstGeom>
        </p:spPr>
        <p:txBody>
          <a:bodyPr vert="horz" wrap="square" lIns="0" tIns="9589" rIns="0" bIns="0" rtlCol="0">
            <a:spAutoFit/>
          </a:bodyPr>
          <a:lstStyle/>
          <a:p>
            <a:pPr marL="7671">
              <a:spcBef>
                <a:spcPts val="76"/>
              </a:spcBef>
            </a:pPr>
            <a:r>
              <a:rPr sz="4017" spc="-6" dirty="0">
                <a:solidFill>
                  <a:srgbClr val="222F3E"/>
                </a:solidFill>
                <a:latin typeface="Red Hat Display"/>
                <a:cs typeface="Red Hat Display"/>
              </a:rPr>
              <a:t>color</a:t>
            </a:r>
            <a:endParaRPr sz="4017">
              <a:latin typeface="Red Hat Display"/>
              <a:cs typeface="Red Hat Display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45889" y="805470"/>
            <a:ext cx="127542" cy="12754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045949" y="4418266"/>
            <a:ext cx="3366480" cy="571423"/>
          </a:xfrm>
          <a:prstGeom prst="rect">
            <a:avLst/>
          </a:prstGeom>
        </p:spPr>
        <p:txBody>
          <a:bodyPr vert="horz" wrap="square" lIns="0" tIns="54849" rIns="0" bIns="0" rtlCol="0">
            <a:spAutoFit/>
          </a:bodyPr>
          <a:lstStyle/>
          <a:p>
            <a:pPr algn="ctr">
              <a:spcBef>
                <a:spcPts val="432"/>
              </a:spcBef>
            </a:pPr>
            <a:r>
              <a:rPr sz="1510" spc="45" dirty="0">
                <a:latin typeface="Red Hat Display"/>
                <a:cs typeface="Red Hat Display"/>
              </a:rPr>
              <a:t>Full-</a:t>
            </a:r>
            <a:r>
              <a:rPr sz="1510" spc="36" dirty="0">
                <a:latin typeface="Red Hat Display"/>
                <a:cs typeface="Red Hat Display"/>
              </a:rPr>
              <a:t>color</a:t>
            </a:r>
            <a:r>
              <a:rPr sz="1510" spc="91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logo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(primary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version)</a:t>
            </a:r>
            <a:endParaRPr sz="1510">
              <a:latin typeface="Red Hat Display"/>
              <a:cs typeface="Red Hat Display"/>
            </a:endParaRPr>
          </a:p>
          <a:p>
            <a:pPr algn="ctr">
              <a:spcBef>
                <a:spcPts val="371"/>
              </a:spcBef>
            </a:pPr>
            <a:r>
              <a:rPr sz="1510" spc="36" dirty="0">
                <a:latin typeface="Red Hat Display"/>
                <a:cs typeface="Red Hat Display"/>
              </a:rPr>
              <a:t>should</a:t>
            </a:r>
            <a:r>
              <a:rPr sz="1510" spc="109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be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used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on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light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backgrounds.</a:t>
            </a:r>
            <a:endParaRPr sz="1510">
              <a:latin typeface="Red Hat Display"/>
              <a:cs typeface="Red Hat Display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684185" y="2111353"/>
            <a:ext cx="4089869" cy="1882882"/>
            <a:chOff x="11025823" y="3495462"/>
            <a:chExt cx="6771005" cy="3117215"/>
          </a:xfrm>
        </p:grpSpPr>
        <p:sp>
          <p:nvSpPr>
            <p:cNvPr id="8" name="object 8"/>
            <p:cNvSpPr/>
            <p:nvPr/>
          </p:nvSpPr>
          <p:spPr>
            <a:xfrm>
              <a:off x="11025823" y="3495462"/>
              <a:ext cx="6771005" cy="3117215"/>
            </a:xfrm>
            <a:custGeom>
              <a:avLst/>
              <a:gdLst/>
              <a:ahLst/>
              <a:cxnLst/>
              <a:rect l="l" t="t" r="r" b="b"/>
              <a:pathLst>
                <a:path w="6771005" h="3117215">
                  <a:moveTo>
                    <a:pt x="6770856" y="0"/>
                  </a:moveTo>
                  <a:lnTo>
                    <a:pt x="0" y="0"/>
                  </a:lnTo>
                  <a:lnTo>
                    <a:pt x="0" y="3117061"/>
                  </a:lnTo>
                  <a:lnTo>
                    <a:pt x="6770856" y="3117061"/>
                  </a:lnTo>
                  <a:lnTo>
                    <a:pt x="6770856" y="0"/>
                  </a:lnTo>
                  <a:close/>
                </a:path>
              </a:pathLst>
            </a:custGeom>
            <a:solidFill>
              <a:srgbClr val="F3F7FF">
                <a:alpha val="69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9" name="object 9"/>
            <p:cNvSpPr/>
            <p:nvPr/>
          </p:nvSpPr>
          <p:spPr>
            <a:xfrm>
              <a:off x="11919103" y="4382713"/>
              <a:ext cx="4984750" cy="1337945"/>
            </a:xfrm>
            <a:custGeom>
              <a:avLst/>
              <a:gdLst/>
              <a:ahLst/>
              <a:cxnLst/>
              <a:rect l="l" t="t" r="r" b="b"/>
              <a:pathLst>
                <a:path w="4984750" h="1337945">
                  <a:moveTo>
                    <a:pt x="1330490" y="668743"/>
                  </a:moveTo>
                  <a:lnTo>
                    <a:pt x="1328813" y="620979"/>
                  </a:lnTo>
                  <a:lnTo>
                    <a:pt x="1323873" y="574128"/>
                  </a:lnTo>
                  <a:lnTo>
                    <a:pt x="1315783" y="528294"/>
                  </a:lnTo>
                  <a:lnTo>
                    <a:pt x="1304658" y="483603"/>
                  </a:lnTo>
                  <a:lnTo>
                    <a:pt x="1290599" y="440143"/>
                  </a:lnTo>
                  <a:lnTo>
                    <a:pt x="1273733" y="398043"/>
                  </a:lnTo>
                  <a:lnTo>
                    <a:pt x="1254150" y="357428"/>
                  </a:lnTo>
                  <a:lnTo>
                    <a:pt x="1231988" y="318389"/>
                  </a:lnTo>
                  <a:lnTo>
                    <a:pt x="1207350" y="281051"/>
                  </a:lnTo>
                  <a:lnTo>
                    <a:pt x="1180338" y="245516"/>
                  </a:lnTo>
                  <a:lnTo>
                    <a:pt x="1151077" y="211912"/>
                  </a:lnTo>
                  <a:lnTo>
                    <a:pt x="1119682" y="180352"/>
                  </a:lnTo>
                  <a:lnTo>
                    <a:pt x="1086243" y="150939"/>
                  </a:lnTo>
                  <a:lnTo>
                    <a:pt x="1050912" y="123786"/>
                  </a:lnTo>
                  <a:lnTo>
                    <a:pt x="1013764" y="99009"/>
                  </a:lnTo>
                  <a:lnTo>
                    <a:pt x="998956" y="90525"/>
                  </a:lnTo>
                  <a:lnTo>
                    <a:pt x="998956" y="668743"/>
                  </a:lnTo>
                  <a:lnTo>
                    <a:pt x="995311" y="718947"/>
                  </a:lnTo>
                  <a:lnTo>
                    <a:pt x="984694" y="766737"/>
                  </a:lnTo>
                  <a:lnTo>
                    <a:pt x="967676" y="811618"/>
                  </a:lnTo>
                  <a:lnTo>
                    <a:pt x="944778" y="853084"/>
                  </a:lnTo>
                  <a:lnTo>
                    <a:pt x="916546" y="890651"/>
                  </a:lnTo>
                  <a:lnTo>
                    <a:pt x="883526" y="923798"/>
                  </a:lnTo>
                  <a:lnTo>
                    <a:pt x="846226" y="952042"/>
                  </a:lnTo>
                  <a:lnTo>
                    <a:pt x="805218" y="974890"/>
                  </a:lnTo>
                  <a:lnTo>
                    <a:pt x="761022" y="991819"/>
                  </a:lnTo>
                  <a:lnTo>
                    <a:pt x="714184" y="1002347"/>
                  </a:lnTo>
                  <a:lnTo>
                    <a:pt x="665238" y="1005967"/>
                  </a:lnTo>
                  <a:lnTo>
                    <a:pt x="616292" y="1002347"/>
                  </a:lnTo>
                  <a:lnTo>
                    <a:pt x="569455" y="991819"/>
                  </a:lnTo>
                  <a:lnTo>
                    <a:pt x="525259" y="974890"/>
                  </a:lnTo>
                  <a:lnTo>
                    <a:pt x="484251" y="952042"/>
                  </a:lnTo>
                  <a:lnTo>
                    <a:pt x="446963" y="923798"/>
                  </a:lnTo>
                  <a:lnTo>
                    <a:pt x="413931" y="890651"/>
                  </a:lnTo>
                  <a:lnTo>
                    <a:pt x="385699" y="853084"/>
                  </a:lnTo>
                  <a:lnTo>
                    <a:pt x="362813" y="811618"/>
                  </a:lnTo>
                  <a:lnTo>
                    <a:pt x="345782" y="766737"/>
                  </a:lnTo>
                  <a:lnTo>
                    <a:pt x="335178" y="718947"/>
                  </a:lnTo>
                  <a:lnTo>
                    <a:pt x="331520" y="668743"/>
                  </a:lnTo>
                  <a:lnTo>
                    <a:pt x="335178" y="618540"/>
                  </a:lnTo>
                  <a:lnTo>
                    <a:pt x="345782" y="570750"/>
                  </a:lnTo>
                  <a:lnTo>
                    <a:pt x="362813" y="525868"/>
                  </a:lnTo>
                  <a:lnTo>
                    <a:pt x="385699" y="484403"/>
                  </a:lnTo>
                  <a:lnTo>
                    <a:pt x="413931" y="446836"/>
                  </a:lnTo>
                  <a:lnTo>
                    <a:pt x="446963" y="413677"/>
                  </a:lnTo>
                  <a:lnTo>
                    <a:pt x="484251" y="385432"/>
                  </a:lnTo>
                  <a:lnTo>
                    <a:pt x="525259" y="362597"/>
                  </a:lnTo>
                  <a:lnTo>
                    <a:pt x="569455" y="345668"/>
                  </a:lnTo>
                  <a:lnTo>
                    <a:pt x="616292" y="335140"/>
                  </a:lnTo>
                  <a:lnTo>
                    <a:pt x="665238" y="331520"/>
                  </a:lnTo>
                  <a:lnTo>
                    <a:pt x="714184" y="335140"/>
                  </a:lnTo>
                  <a:lnTo>
                    <a:pt x="761022" y="345668"/>
                  </a:lnTo>
                  <a:lnTo>
                    <a:pt x="805218" y="362597"/>
                  </a:lnTo>
                  <a:lnTo>
                    <a:pt x="846226" y="385432"/>
                  </a:lnTo>
                  <a:lnTo>
                    <a:pt x="883526" y="413677"/>
                  </a:lnTo>
                  <a:lnTo>
                    <a:pt x="916546" y="446836"/>
                  </a:lnTo>
                  <a:lnTo>
                    <a:pt x="944778" y="484403"/>
                  </a:lnTo>
                  <a:lnTo>
                    <a:pt x="967676" y="525868"/>
                  </a:lnTo>
                  <a:lnTo>
                    <a:pt x="984694" y="570750"/>
                  </a:lnTo>
                  <a:lnTo>
                    <a:pt x="995311" y="618540"/>
                  </a:lnTo>
                  <a:lnTo>
                    <a:pt x="998956" y="668743"/>
                  </a:lnTo>
                  <a:lnTo>
                    <a:pt x="998956" y="90525"/>
                  </a:lnTo>
                  <a:lnTo>
                    <a:pt x="934516" y="57048"/>
                  </a:lnTo>
                  <a:lnTo>
                    <a:pt x="892644" y="40093"/>
                  </a:lnTo>
                  <a:lnTo>
                    <a:pt x="849414" y="25958"/>
                  </a:lnTo>
                  <a:lnTo>
                    <a:pt x="804951" y="14770"/>
                  </a:lnTo>
                  <a:lnTo>
                    <a:pt x="759358" y="6642"/>
                  </a:lnTo>
                  <a:lnTo>
                    <a:pt x="712749" y="1676"/>
                  </a:lnTo>
                  <a:lnTo>
                    <a:pt x="665238" y="0"/>
                  </a:lnTo>
                  <a:lnTo>
                    <a:pt x="617728" y="1676"/>
                  </a:lnTo>
                  <a:lnTo>
                    <a:pt x="571119" y="6642"/>
                  </a:lnTo>
                  <a:lnTo>
                    <a:pt x="525526" y="14770"/>
                  </a:lnTo>
                  <a:lnTo>
                    <a:pt x="481063" y="25958"/>
                  </a:lnTo>
                  <a:lnTo>
                    <a:pt x="437845" y="40093"/>
                  </a:lnTo>
                  <a:lnTo>
                    <a:pt x="395960" y="57048"/>
                  </a:lnTo>
                  <a:lnTo>
                    <a:pt x="355549" y="76733"/>
                  </a:lnTo>
                  <a:lnTo>
                    <a:pt x="316725" y="99009"/>
                  </a:lnTo>
                  <a:lnTo>
                    <a:pt x="279577" y="123786"/>
                  </a:lnTo>
                  <a:lnTo>
                    <a:pt x="244233" y="150939"/>
                  </a:lnTo>
                  <a:lnTo>
                    <a:pt x="210807" y="180352"/>
                  </a:lnTo>
                  <a:lnTo>
                    <a:pt x="179412" y="211912"/>
                  </a:lnTo>
                  <a:lnTo>
                    <a:pt x="150152" y="245516"/>
                  </a:lnTo>
                  <a:lnTo>
                    <a:pt x="123139" y="281051"/>
                  </a:lnTo>
                  <a:lnTo>
                    <a:pt x="98501" y="318389"/>
                  </a:lnTo>
                  <a:lnTo>
                    <a:pt x="76327" y="357428"/>
                  </a:lnTo>
                  <a:lnTo>
                    <a:pt x="56756" y="398043"/>
                  </a:lnTo>
                  <a:lnTo>
                    <a:pt x="39878" y="440143"/>
                  </a:lnTo>
                  <a:lnTo>
                    <a:pt x="25831" y="483603"/>
                  </a:lnTo>
                  <a:lnTo>
                    <a:pt x="14693" y="528294"/>
                  </a:lnTo>
                  <a:lnTo>
                    <a:pt x="6604" y="574128"/>
                  </a:lnTo>
                  <a:lnTo>
                    <a:pt x="1676" y="620979"/>
                  </a:lnTo>
                  <a:lnTo>
                    <a:pt x="0" y="668743"/>
                  </a:lnTo>
                  <a:lnTo>
                    <a:pt x="1676" y="716495"/>
                  </a:lnTo>
                  <a:lnTo>
                    <a:pt x="6604" y="763358"/>
                  </a:lnTo>
                  <a:lnTo>
                    <a:pt x="14693" y="809193"/>
                  </a:lnTo>
                  <a:lnTo>
                    <a:pt x="25831" y="853884"/>
                  </a:lnTo>
                  <a:lnTo>
                    <a:pt x="39878" y="897343"/>
                  </a:lnTo>
                  <a:lnTo>
                    <a:pt x="56756" y="939444"/>
                  </a:lnTo>
                  <a:lnTo>
                    <a:pt x="76327" y="980059"/>
                  </a:lnTo>
                  <a:lnTo>
                    <a:pt x="98501" y="1019098"/>
                  </a:lnTo>
                  <a:lnTo>
                    <a:pt x="123139" y="1056436"/>
                  </a:lnTo>
                  <a:lnTo>
                    <a:pt x="150152" y="1091971"/>
                  </a:lnTo>
                  <a:lnTo>
                    <a:pt x="179412" y="1125575"/>
                  </a:lnTo>
                  <a:lnTo>
                    <a:pt x="210807" y="1157135"/>
                  </a:lnTo>
                  <a:lnTo>
                    <a:pt x="244233" y="1186548"/>
                  </a:lnTo>
                  <a:lnTo>
                    <a:pt x="279577" y="1213700"/>
                  </a:lnTo>
                  <a:lnTo>
                    <a:pt x="316725" y="1238478"/>
                  </a:lnTo>
                  <a:lnTo>
                    <a:pt x="355549" y="1260754"/>
                  </a:lnTo>
                  <a:lnTo>
                    <a:pt x="395960" y="1280426"/>
                  </a:lnTo>
                  <a:lnTo>
                    <a:pt x="437845" y="1297393"/>
                  </a:lnTo>
                  <a:lnTo>
                    <a:pt x="481063" y="1311529"/>
                  </a:lnTo>
                  <a:lnTo>
                    <a:pt x="525526" y="1322717"/>
                  </a:lnTo>
                  <a:lnTo>
                    <a:pt x="571119" y="1330845"/>
                  </a:lnTo>
                  <a:lnTo>
                    <a:pt x="617728" y="1335811"/>
                  </a:lnTo>
                  <a:lnTo>
                    <a:pt x="665238" y="1337487"/>
                  </a:lnTo>
                  <a:lnTo>
                    <a:pt x="717854" y="1335417"/>
                  </a:lnTo>
                  <a:lnTo>
                    <a:pt x="769340" y="1329347"/>
                  </a:lnTo>
                  <a:lnTo>
                    <a:pt x="819556" y="1319403"/>
                  </a:lnTo>
                  <a:lnTo>
                    <a:pt x="868337" y="1305750"/>
                  </a:lnTo>
                  <a:lnTo>
                    <a:pt x="915530" y="1288529"/>
                  </a:lnTo>
                  <a:lnTo>
                    <a:pt x="960996" y="1267917"/>
                  </a:lnTo>
                  <a:lnTo>
                    <a:pt x="944918" y="1241767"/>
                  </a:lnTo>
                  <a:lnTo>
                    <a:pt x="932929" y="1213167"/>
                  </a:lnTo>
                  <a:lnTo>
                    <a:pt x="925449" y="1182522"/>
                  </a:lnTo>
                  <a:lnTo>
                    <a:pt x="922858" y="1150239"/>
                  </a:lnTo>
                  <a:lnTo>
                    <a:pt x="928166" y="1104239"/>
                  </a:lnTo>
                  <a:lnTo>
                    <a:pt x="943254" y="1061999"/>
                  </a:lnTo>
                  <a:lnTo>
                    <a:pt x="966939" y="1024750"/>
                  </a:lnTo>
                  <a:lnTo>
                    <a:pt x="985735" y="1005967"/>
                  </a:lnTo>
                  <a:lnTo>
                    <a:pt x="998004" y="993686"/>
                  </a:lnTo>
                  <a:lnTo>
                    <a:pt x="1035253" y="970000"/>
                  </a:lnTo>
                  <a:lnTo>
                    <a:pt x="1077480" y="954913"/>
                  </a:lnTo>
                  <a:lnTo>
                    <a:pt x="1123492" y="949617"/>
                  </a:lnTo>
                  <a:lnTo>
                    <a:pt x="1157808" y="952538"/>
                  </a:lnTo>
                  <a:lnTo>
                    <a:pt x="1190231" y="960983"/>
                  </a:lnTo>
                  <a:lnTo>
                    <a:pt x="1220279" y="974458"/>
                  </a:lnTo>
                  <a:lnTo>
                    <a:pt x="1247470" y="992492"/>
                  </a:lnTo>
                  <a:lnTo>
                    <a:pt x="1268717" y="950518"/>
                  </a:lnTo>
                  <a:lnTo>
                    <a:pt x="1287056" y="906907"/>
                  </a:lnTo>
                  <a:lnTo>
                    <a:pt x="1302346" y="861771"/>
                  </a:lnTo>
                  <a:lnTo>
                    <a:pt x="1314462" y="815263"/>
                  </a:lnTo>
                  <a:lnTo>
                    <a:pt x="1323276" y="767511"/>
                  </a:lnTo>
                  <a:lnTo>
                    <a:pt x="1328623" y="718947"/>
                  </a:lnTo>
                  <a:lnTo>
                    <a:pt x="1328737" y="716495"/>
                  </a:lnTo>
                  <a:lnTo>
                    <a:pt x="1330490" y="668743"/>
                  </a:lnTo>
                  <a:close/>
                </a:path>
                <a:path w="4984750" h="1337945">
                  <a:moveTo>
                    <a:pt x="2297646" y="668921"/>
                  </a:moveTo>
                  <a:lnTo>
                    <a:pt x="2291892" y="608622"/>
                  </a:lnTo>
                  <a:lnTo>
                    <a:pt x="2274608" y="552869"/>
                  </a:lnTo>
                  <a:lnTo>
                    <a:pt x="2246820" y="502043"/>
                  </a:lnTo>
                  <a:lnTo>
                    <a:pt x="2209584" y="458216"/>
                  </a:lnTo>
                  <a:lnTo>
                    <a:pt x="2175840" y="429907"/>
                  </a:lnTo>
                  <a:lnTo>
                    <a:pt x="2175840" y="668921"/>
                  </a:lnTo>
                  <a:lnTo>
                    <a:pt x="2175167" y="685533"/>
                  </a:lnTo>
                  <a:lnTo>
                    <a:pt x="2165146" y="732294"/>
                  </a:lnTo>
                  <a:lnTo>
                    <a:pt x="2145233" y="773493"/>
                  </a:lnTo>
                  <a:lnTo>
                    <a:pt x="2136330" y="785787"/>
                  </a:lnTo>
                  <a:lnTo>
                    <a:pt x="2093531" y="733120"/>
                  </a:lnTo>
                  <a:lnTo>
                    <a:pt x="1989836" y="767689"/>
                  </a:lnTo>
                  <a:lnTo>
                    <a:pt x="2051545" y="845045"/>
                  </a:lnTo>
                  <a:lnTo>
                    <a:pt x="2008962" y="855954"/>
                  </a:lnTo>
                  <a:lnTo>
                    <a:pt x="1993112" y="856576"/>
                  </a:lnTo>
                  <a:lnTo>
                    <a:pt x="1974088" y="855700"/>
                  </a:lnTo>
                  <a:lnTo>
                    <a:pt x="1920684" y="842581"/>
                  </a:lnTo>
                  <a:lnTo>
                    <a:pt x="1875929" y="814806"/>
                  </a:lnTo>
                  <a:lnTo>
                    <a:pt x="1841677" y="775296"/>
                  </a:lnTo>
                  <a:lnTo>
                    <a:pt x="1819097" y="725398"/>
                  </a:lnTo>
                  <a:lnTo>
                    <a:pt x="1811223" y="668921"/>
                  </a:lnTo>
                  <a:lnTo>
                    <a:pt x="1812099" y="649160"/>
                  </a:lnTo>
                  <a:lnTo>
                    <a:pt x="1825218" y="594842"/>
                  </a:lnTo>
                  <a:lnTo>
                    <a:pt x="1851748" y="548538"/>
                  </a:lnTo>
                  <a:lnTo>
                    <a:pt x="1889823" y="512953"/>
                  </a:lnTo>
                  <a:lnTo>
                    <a:pt x="1937867" y="489585"/>
                  </a:lnTo>
                  <a:lnTo>
                    <a:pt x="1993112" y="481253"/>
                  </a:lnTo>
                  <a:lnTo>
                    <a:pt x="2012454" y="482180"/>
                  </a:lnTo>
                  <a:lnTo>
                    <a:pt x="2065553" y="496074"/>
                  </a:lnTo>
                  <a:lnTo>
                    <a:pt x="2110295" y="523544"/>
                  </a:lnTo>
                  <a:lnTo>
                    <a:pt x="2145182" y="562737"/>
                  </a:lnTo>
                  <a:lnTo>
                    <a:pt x="2167966" y="612127"/>
                  </a:lnTo>
                  <a:lnTo>
                    <a:pt x="2175840" y="668921"/>
                  </a:lnTo>
                  <a:lnTo>
                    <a:pt x="2175840" y="429907"/>
                  </a:lnTo>
                  <a:lnTo>
                    <a:pt x="2139518" y="407136"/>
                  </a:lnTo>
                  <a:lnTo>
                    <a:pt x="2084324" y="384759"/>
                  </a:lnTo>
                  <a:lnTo>
                    <a:pt x="2024646" y="373227"/>
                  </a:lnTo>
                  <a:lnTo>
                    <a:pt x="1993112" y="371792"/>
                  </a:lnTo>
                  <a:lnTo>
                    <a:pt x="1961578" y="373227"/>
                  </a:lnTo>
                  <a:lnTo>
                    <a:pt x="1901913" y="384759"/>
                  </a:lnTo>
                  <a:lnTo>
                    <a:pt x="1847024" y="407136"/>
                  </a:lnTo>
                  <a:lnTo>
                    <a:pt x="1798459" y="438823"/>
                  </a:lnTo>
                  <a:lnTo>
                    <a:pt x="1757159" y="479247"/>
                  </a:lnTo>
                  <a:lnTo>
                    <a:pt x="1724647" y="526580"/>
                  </a:lnTo>
                  <a:lnTo>
                    <a:pt x="1701546" y="580186"/>
                  </a:lnTo>
                  <a:lnTo>
                    <a:pt x="1690027" y="638213"/>
                  </a:lnTo>
                  <a:lnTo>
                    <a:pt x="1688592" y="668921"/>
                  </a:lnTo>
                  <a:lnTo>
                    <a:pt x="1690027" y="699681"/>
                  </a:lnTo>
                  <a:lnTo>
                    <a:pt x="1701546" y="758113"/>
                  </a:lnTo>
                  <a:lnTo>
                    <a:pt x="1724647" y="811771"/>
                  </a:lnTo>
                  <a:lnTo>
                    <a:pt x="1757159" y="859091"/>
                  </a:lnTo>
                  <a:lnTo>
                    <a:pt x="1798459" y="899528"/>
                  </a:lnTo>
                  <a:lnTo>
                    <a:pt x="1847024" y="931214"/>
                  </a:lnTo>
                  <a:lnTo>
                    <a:pt x="1901913" y="953541"/>
                  </a:lnTo>
                  <a:lnTo>
                    <a:pt x="1961578" y="964653"/>
                  </a:lnTo>
                  <a:lnTo>
                    <a:pt x="1993112" y="966038"/>
                  </a:lnTo>
                  <a:lnTo>
                    <a:pt x="2011019" y="965530"/>
                  </a:lnTo>
                  <a:lnTo>
                    <a:pt x="2062251" y="957808"/>
                  </a:lnTo>
                  <a:lnTo>
                    <a:pt x="2109787" y="943457"/>
                  </a:lnTo>
                  <a:lnTo>
                    <a:pt x="2124811" y="937234"/>
                  </a:lnTo>
                  <a:lnTo>
                    <a:pt x="2163495" y="984973"/>
                  </a:lnTo>
                  <a:lnTo>
                    <a:pt x="2268029" y="950404"/>
                  </a:lnTo>
                  <a:lnTo>
                    <a:pt x="2257437" y="937234"/>
                  </a:lnTo>
                  <a:lnTo>
                    <a:pt x="2210409" y="878801"/>
                  </a:lnTo>
                  <a:lnTo>
                    <a:pt x="2229497" y="857808"/>
                  </a:lnTo>
                  <a:lnTo>
                    <a:pt x="2230424" y="856576"/>
                  </a:lnTo>
                  <a:lnTo>
                    <a:pt x="2246414" y="835177"/>
                  </a:lnTo>
                  <a:lnTo>
                    <a:pt x="2261184" y="810895"/>
                  </a:lnTo>
                  <a:lnTo>
                    <a:pt x="2273376" y="785787"/>
                  </a:lnTo>
                  <a:lnTo>
                    <a:pt x="2273782" y="784974"/>
                  </a:lnTo>
                  <a:lnTo>
                    <a:pt x="2284222" y="757351"/>
                  </a:lnTo>
                  <a:lnTo>
                    <a:pt x="2291677" y="728789"/>
                  </a:lnTo>
                  <a:lnTo>
                    <a:pt x="2296160" y="699325"/>
                  </a:lnTo>
                  <a:lnTo>
                    <a:pt x="2297646" y="668921"/>
                  </a:lnTo>
                  <a:close/>
                </a:path>
                <a:path w="4984750" h="1337945">
                  <a:moveTo>
                    <a:pt x="2799702" y="528167"/>
                  </a:moveTo>
                  <a:lnTo>
                    <a:pt x="2686951" y="528167"/>
                  </a:lnTo>
                  <a:lnTo>
                    <a:pt x="2686951" y="825296"/>
                  </a:lnTo>
                  <a:lnTo>
                    <a:pt x="2679027" y="835025"/>
                  </a:lnTo>
                  <a:lnTo>
                    <a:pt x="2637612" y="862088"/>
                  </a:lnTo>
                  <a:lnTo>
                    <a:pt x="2598890" y="868095"/>
                  </a:lnTo>
                  <a:lnTo>
                    <a:pt x="2579332" y="866559"/>
                  </a:lnTo>
                  <a:lnTo>
                    <a:pt x="2533027" y="843407"/>
                  </a:lnTo>
                  <a:lnTo>
                    <a:pt x="2510663" y="797115"/>
                  </a:lnTo>
                  <a:lnTo>
                    <a:pt x="2509164" y="777570"/>
                  </a:lnTo>
                  <a:lnTo>
                    <a:pt x="2509164" y="528167"/>
                  </a:lnTo>
                  <a:lnTo>
                    <a:pt x="2396401" y="528167"/>
                  </a:lnTo>
                  <a:lnTo>
                    <a:pt x="2396401" y="794029"/>
                  </a:lnTo>
                  <a:lnTo>
                    <a:pt x="2397734" y="818413"/>
                  </a:lnTo>
                  <a:lnTo>
                    <a:pt x="2408440" y="862850"/>
                  </a:lnTo>
                  <a:lnTo>
                    <a:pt x="2429891" y="901230"/>
                  </a:lnTo>
                  <a:lnTo>
                    <a:pt x="2459926" y="931684"/>
                  </a:lnTo>
                  <a:lnTo>
                    <a:pt x="2497899" y="953185"/>
                  </a:lnTo>
                  <a:lnTo>
                    <a:pt x="2541930" y="963879"/>
                  </a:lnTo>
                  <a:lnTo>
                    <a:pt x="2565958" y="965225"/>
                  </a:lnTo>
                  <a:lnTo>
                    <a:pt x="2600363" y="962545"/>
                  </a:lnTo>
                  <a:lnTo>
                    <a:pt x="2631998" y="954532"/>
                  </a:lnTo>
                  <a:lnTo>
                    <a:pt x="2660866" y="941146"/>
                  </a:lnTo>
                  <a:lnTo>
                    <a:pt x="2686951" y="922426"/>
                  </a:lnTo>
                  <a:lnTo>
                    <a:pt x="2686951" y="956995"/>
                  </a:lnTo>
                  <a:lnTo>
                    <a:pt x="2799702" y="956995"/>
                  </a:lnTo>
                  <a:lnTo>
                    <a:pt x="2799702" y="922426"/>
                  </a:lnTo>
                  <a:lnTo>
                    <a:pt x="2799702" y="868095"/>
                  </a:lnTo>
                  <a:lnTo>
                    <a:pt x="2799702" y="528167"/>
                  </a:lnTo>
                  <a:close/>
                </a:path>
                <a:path w="4984750" h="1337945">
                  <a:moveTo>
                    <a:pt x="3027095" y="528167"/>
                  </a:moveTo>
                  <a:lnTo>
                    <a:pt x="2914332" y="528167"/>
                  </a:lnTo>
                  <a:lnTo>
                    <a:pt x="2914332" y="956995"/>
                  </a:lnTo>
                  <a:lnTo>
                    <a:pt x="3027095" y="956995"/>
                  </a:lnTo>
                  <a:lnTo>
                    <a:pt x="3027095" y="528167"/>
                  </a:lnTo>
                  <a:close/>
                </a:path>
                <a:path w="4984750" h="1337945">
                  <a:moveTo>
                    <a:pt x="3034512" y="412940"/>
                  </a:moveTo>
                  <a:lnTo>
                    <a:pt x="3015577" y="367677"/>
                  </a:lnTo>
                  <a:lnTo>
                    <a:pt x="2970314" y="348742"/>
                  </a:lnTo>
                  <a:lnTo>
                    <a:pt x="2957601" y="349923"/>
                  </a:lnTo>
                  <a:lnTo>
                    <a:pt x="2916758" y="377291"/>
                  </a:lnTo>
                  <a:lnTo>
                    <a:pt x="2906115" y="412940"/>
                  </a:lnTo>
                  <a:lnTo>
                    <a:pt x="2907296" y="425653"/>
                  </a:lnTo>
                  <a:lnTo>
                    <a:pt x="2934957" y="466496"/>
                  </a:lnTo>
                  <a:lnTo>
                    <a:pt x="2970314" y="477139"/>
                  </a:lnTo>
                  <a:lnTo>
                    <a:pt x="2983319" y="475957"/>
                  </a:lnTo>
                  <a:lnTo>
                    <a:pt x="3023857" y="448284"/>
                  </a:lnTo>
                  <a:lnTo>
                    <a:pt x="3034512" y="412940"/>
                  </a:lnTo>
                  <a:close/>
                </a:path>
                <a:path w="4984750" h="1337945">
                  <a:moveTo>
                    <a:pt x="3544506" y="691146"/>
                  </a:moveTo>
                  <a:lnTo>
                    <a:pt x="3543173" y="666445"/>
                  </a:lnTo>
                  <a:lnTo>
                    <a:pt x="3539159" y="643407"/>
                  </a:lnTo>
                  <a:lnTo>
                    <a:pt x="3532467" y="621995"/>
                  </a:lnTo>
                  <a:lnTo>
                    <a:pt x="3530130" y="617067"/>
                  </a:lnTo>
                  <a:lnTo>
                    <a:pt x="3523107" y="602246"/>
                  </a:lnTo>
                  <a:lnTo>
                    <a:pt x="3497389" y="567893"/>
                  </a:lnTo>
                  <a:lnTo>
                    <a:pt x="3463023" y="542163"/>
                  </a:lnTo>
                  <a:lnTo>
                    <a:pt x="3422078" y="525500"/>
                  </a:lnTo>
                  <a:lnTo>
                    <a:pt x="3374961" y="519938"/>
                  </a:lnTo>
                  <a:lnTo>
                    <a:pt x="3340595" y="522668"/>
                  </a:lnTo>
                  <a:lnTo>
                    <a:pt x="3309112" y="530847"/>
                  </a:lnTo>
                  <a:lnTo>
                    <a:pt x="3280511" y="544474"/>
                  </a:lnTo>
                  <a:lnTo>
                    <a:pt x="3254794" y="563562"/>
                  </a:lnTo>
                  <a:lnTo>
                    <a:pt x="3254794" y="528167"/>
                  </a:lnTo>
                  <a:lnTo>
                    <a:pt x="3142030" y="528167"/>
                  </a:lnTo>
                  <a:lnTo>
                    <a:pt x="3142030" y="956995"/>
                  </a:lnTo>
                  <a:lnTo>
                    <a:pt x="3254794" y="956995"/>
                  </a:lnTo>
                  <a:lnTo>
                    <a:pt x="3254794" y="659866"/>
                  </a:lnTo>
                  <a:lnTo>
                    <a:pt x="3262668" y="650189"/>
                  </a:lnTo>
                  <a:lnTo>
                    <a:pt x="3303346" y="623544"/>
                  </a:lnTo>
                  <a:lnTo>
                    <a:pt x="3342856" y="617067"/>
                  </a:lnTo>
                  <a:lnTo>
                    <a:pt x="3362350" y="618604"/>
                  </a:lnTo>
                  <a:lnTo>
                    <a:pt x="3407880" y="641756"/>
                  </a:lnTo>
                  <a:lnTo>
                    <a:pt x="3430257" y="687743"/>
                  </a:lnTo>
                  <a:lnTo>
                    <a:pt x="3431756" y="707605"/>
                  </a:lnTo>
                  <a:lnTo>
                    <a:pt x="3431756" y="956995"/>
                  </a:lnTo>
                  <a:lnTo>
                    <a:pt x="3544506" y="956995"/>
                  </a:lnTo>
                  <a:lnTo>
                    <a:pt x="3544506" y="691146"/>
                  </a:lnTo>
                  <a:close/>
                </a:path>
                <a:path w="4984750" h="1337945">
                  <a:moveTo>
                    <a:pt x="4039400" y="596493"/>
                  </a:moveTo>
                  <a:lnTo>
                    <a:pt x="4002354" y="563778"/>
                  </a:lnTo>
                  <a:lnTo>
                    <a:pt x="3958729" y="539699"/>
                  </a:lnTo>
                  <a:lnTo>
                    <a:pt x="3911409" y="524878"/>
                  </a:lnTo>
                  <a:lnTo>
                    <a:pt x="3861612" y="519938"/>
                  </a:lnTo>
                  <a:lnTo>
                    <a:pt x="3830701" y="521792"/>
                  </a:lnTo>
                  <a:lnTo>
                    <a:pt x="3773500" y="536613"/>
                  </a:lnTo>
                  <a:lnTo>
                    <a:pt x="3723030" y="565670"/>
                  </a:lnTo>
                  <a:lnTo>
                    <a:pt x="3682695" y="605586"/>
                  </a:lnTo>
                  <a:lnTo>
                    <a:pt x="3653586" y="655332"/>
                  </a:lnTo>
                  <a:lnTo>
                    <a:pt x="3638766" y="712127"/>
                  </a:lnTo>
                  <a:lnTo>
                    <a:pt x="3636924" y="743000"/>
                  </a:lnTo>
                  <a:lnTo>
                    <a:pt x="3638766" y="773557"/>
                  </a:lnTo>
                  <a:lnTo>
                    <a:pt x="3653586" y="830338"/>
                  </a:lnTo>
                  <a:lnTo>
                    <a:pt x="3682695" y="880389"/>
                  </a:lnTo>
                  <a:lnTo>
                    <a:pt x="3723030" y="920318"/>
                  </a:lnTo>
                  <a:lnTo>
                    <a:pt x="3773500" y="949020"/>
                  </a:lnTo>
                  <a:lnTo>
                    <a:pt x="3830701" y="963422"/>
                  </a:lnTo>
                  <a:lnTo>
                    <a:pt x="3861612" y="965225"/>
                  </a:lnTo>
                  <a:lnTo>
                    <a:pt x="3886098" y="963993"/>
                  </a:lnTo>
                  <a:lnTo>
                    <a:pt x="3933837" y="954112"/>
                  </a:lnTo>
                  <a:lnTo>
                    <a:pt x="3979316" y="934250"/>
                  </a:lnTo>
                  <a:lnTo>
                    <a:pt x="4018813" y="906272"/>
                  </a:lnTo>
                  <a:lnTo>
                    <a:pt x="4014127" y="866457"/>
                  </a:lnTo>
                  <a:lnTo>
                    <a:pt x="3968610" y="818718"/>
                  </a:lnTo>
                  <a:lnTo>
                    <a:pt x="3932656" y="848042"/>
                  </a:lnTo>
                  <a:lnTo>
                    <a:pt x="3894328" y="863574"/>
                  </a:lnTo>
                  <a:lnTo>
                    <a:pt x="3866553" y="866457"/>
                  </a:lnTo>
                  <a:lnTo>
                    <a:pt x="3850449" y="865479"/>
                  </a:lnTo>
                  <a:lnTo>
                    <a:pt x="3806469" y="850811"/>
                  </a:lnTo>
                  <a:lnTo>
                    <a:pt x="3772204" y="819645"/>
                  </a:lnTo>
                  <a:lnTo>
                    <a:pt x="3752558" y="776122"/>
                  </a:lnTo>
                  <a:lnTo>
                    <a:pt x="3748849" y="743000"/>
                  </a:lnTo>
                  <a:lnTo>
                    <a:pt x="3749776" y="725398"/>
                  </a:lnTo>
                  <a:lnTo>
                    <a:pt x="3763657" y="678789"/>
                  </a:lnTo>
                  <a:lnTo>
                    <a:pt x="3792677" y="643305"/>
                  </a:lnTo>
                  <a:lnTo>
                    <a:pt x="3832809" y="622007"/>
                  </a:lnTo>
                  <a:lnTo>
                    <a:pt x="3864089" y="617880"/>
                  </a:lnTo>
                  <a:lnTo>
                    <a:pt x="3878999" y="618705"/>
                  </a:lnTo>
                  <a:lnTo>
                    <a:pt x="3920045" y="631063"/>
                  </a:lnTo>
                  <a:lnTo>
                    <a:pt x="3958171" y="657440"/>
                  </a:lnTo>
                  <a:lnTo>
                    <a:pt x="3970261" y="669734"/>
                  </a:lnTo>
                  <a:lnTo>
                    <a:pt x="4019207" y="617880"/>
                  </a:lnTo>
                  <a:lnTo>
                    <a:pt x="4039400" y="596493"/>
                  </a:lnTo>
                  <a:close/>
                </a:path>
                <a:path w="4984750" h="1337945">
                  <a:moveTo>
                    <a:pt x="4521492" y="528167"/>
                  </a:moveTo>
                  <a:lnTo>
                    <a:pt x="4408729" y="528167"/>
                  </a:lnTo>
                  <a:lnTo>
                    <a:pt x="4408729" y="825296"/>
                  </a:lnTo>
                  <a:lnTo>
                    <a:pt x="4400804" y="835025"/>
                  </a:lnTo>
                  <a:lnTo>
                    <a:pt x="4359402" y="862088"/>
                  </a:lnTo>
                  <a:lnTo>
                    <a:pt x="4320667" y="868095"/>
                  </a:lnTo>
                  <a:lnTo>
                    <a:pt x="4301121" y="866559"/>
                  </a:lnTo>
                  <a:lnTo>
                    <a:pt x="4254817" y="843407"/>
                  </a:lnTo>
                  <a:lnTo>
                    <a:pt x="4232440" y="797115"/>
                  </a:lnTo>
                  <a:lnTo>
                    <a:pt x="4230954" y="777570"/>
                  </a:lnTo>
                  <a:lnTo>
                    <a:pt x="4230954" y="528167"/>
                  </a:lnTo>
                  <a:lnTo>
                    <a:pt x="4118178" y="528167"/>
                  </a:lnTo>
                  <a:lnTo>
                    <a:pt x="4118178" y="794029"/>
                  </a:lnTo>
                  <a:lnTo>
                    <a:pt x="4119524" y="818413"/>
                  </a:lnTo>
                  <a:lnTo>
                    <a:pt x="4130217" y="862850"/>
                  </a:lnTo>
                  <a:lnTo>
                    <a:pt x="4151668" y="901230"/>
                  </a:lnTo>
                  <a:lnTo>
                    <a:pt x="4181716" y="931684"/>
                  </a:lnTo>
                  <a:lnTo>
                    <a:pt x="4219676" y="953185"/>
                  </a:lnTo>
                  <a:lnTo>
                    <a:pt x="4263720" y="963879"/>
                  </a:lnTo>
                  <a:lnTo>
                    <a:pt x="4287736" y="965225"/>
                  </a:lnTo>
                  <a:lnTo>
                    <a:pt x="4322153" y="962545"/>
                  </a:lnTo>
                  <a:lnTo>
                    <a:pt x="4353788" y="954532"/>
                  </a:lnTo>
                  <a:lnTo>
                    <a:pt x="4382643" y="941146"/>
                  </a:lnTo>
                  <a:lnTo>
                    <a:pt x="4408729" y="922426"/>
                  </a:lnTo>
                  <a:lnTo>
                    <a:pt x="4408729" y="956995"/>
                  </a:lnTo>
                  <a:lnTo>
                    <a:pt x="4521492" y="956995"/>
                  </a:lnTo>
                  <a:lnTo>
                    <a:pt x="4521492" y="922426"/>
                  </a:lnTo>
                  <a:lnTo>
                    <a:pt x="4521492" y="868095"/>
                  </a:lnTo>
                  <a:lnTo>
                    <a:pt x="4521492" y="528167"/>
                  </a:lnTo>
                  <a:close/>
                </a:path>
                <a:path w="4984750" h="1337945">
                  <a:moveTo>
                    <a:pt x="4984280" y="823658"/>
                  </a:moveTo>
                  <a:lnTo>
                    <a:pt x="4975847" y="778179"/>
                  </a:lnTo>
                  <a:lnTo>
                    <a:pt x="4950536" y="742175"/>
                  </a:lnTo>
                  <a:lnTo>
                    <a:pt x="4909172" y="715835"/>
                  </a:lnTo>
                  <a:lnTo>
                    <a:pt x="4852581" y="701014"/>
                  </a:lnTo>
                  <a:lnTo>
                    <a:pt x="4771098" y="688670"/>
                  </a:lnTo>
                  <a:lnTo>
                    <a:pt x="4756239" y="686257"/>
                  </a:lnTo>
                  <a:lnTo>
                    <a:pt x="4720069" y="669277"/>
                  </a:lnTo>
                  <a:lnTo>
                    <a:pt x="4712665" y="647509"/>
                  </a:lnTo>
                  <a:lnTo>
                    <a:pt x="4713795" y="638517"/>
                  </a:lnTo>
                  <a:lnTo>
                    <a:pt x="4752581" y="608418"/>
                  </a:lnTo>
                  <a:lnTo>
                    <a:pt x="4780153" y="605536"/>
                  </a:lnTo>
                  <a:lnTo>
                    <a:pt x="4796561" y="606158"/>
                  </a:lnTo>
                  <a:lnTo>
                    <a:pt x="4845189" y="615416"/>
                  </a:lnTo>
                  <a:lnTo>
                    <a:pt x="4895177" y="637171"/>
                  </a:lnTo>
                  <a:lnTo>
                    <a:pt x="4912677" y="647509"/>
                  </a:lnTo>
                  <a:lnTo>
                    <a:pt x="4943792" y="605536"/>
                  </a:lnTo>
                  <a:lnTo>
                    <a:pt x="4966982" y="574268"/>
                  </a:lnTo>
                  <a:lnTo>
                    <a:pt x="4946878" y="561555"/>
                  </a:lnTo>
                  <a:lnTo>
                    <a:pt x="4926050" y="550595"/>
                  </a:lnTo>
                  <a:lnTo>
                    <a:pt x="4882223" y="533933"/>
                  </a:lnTo>
                  <a:lnTo>
                    <a:pt x="4837150" y="524052"/>
                  </a:lnTo>
                  <a:lnTo>
                    <a:pt x="4790846" y="520763"/>
                  </a:lnTo>
                  <a:lnTo>
                    <a:pt x="4764214" y="521843"/>
                  </a:lnTo>
                  <a:lnTo>
                    <a:pt x="4716475" y="530491"/>
                  </a:lnTo>
                  <a:lnTo>
                    <a:pt x="4676711" y="547154"/>
                  </a:lnTo>
                  <a:lnTo>
                    <a:pt x="4645850" y="570611"/>
                  </a:lnTo>
                  <a:lnTo>
                    <a:pt x="4617605" y="617677"/>
                  </a:lnTo>
                  <a:lnTo>
                    <a:pt x="4612259" y="656577"/>
                  </a:lnTo>
                  <a:lnTo>
                    <a:pt x="4614316" y="681266"/>
                  </a:lnTo>
                  <a:lnTo>
                    <a:pt x="4630775" y="723239"/>
                  </a:lnTo>
                  <a:lnTo>
                    <a:pt x="4663592" y="754824"/>
                  </a:lnTo>
                  <a:lnTo>
                    <a:pt x="4712144" y="775398"/>
                  </a:lnTo>
                  <a:lnTo>
                    <a:pt x="4824603" y="794029"/>
                  </a:lnTo>
                  <a:lnTo>
                    <a:pt x="4837620" y="796442"/>
                  </a:lnTo>
                  <a:lnTo>
                    <a:pt x="4874806" y="819543"/>
                  </a:lnTo>
                  <a:lnTo>
                    <a:pt x="4878108" y="834351"/>
                  </a:lnTo>
                  <a:lnTo>
                    <a:pt x="4876660" y="844181"/>
                  </a:lnTo>
                  <a:lnTo>
                    <a:pt x="4842967" y="873506"/>
                  </a:lnTo>
                  <a:lnTo>
                    <a:pt x="4794974" y="880452"/>
                  </a:lnTo>
                  <a:lnTo>
                    <a:pt x="4778045" y="879678"/>
                  </a:lnTo>
                  <a:lnTo>
                    <a:pt x="4726648" y="868095"/>
                  </a:lnTo>
                  <a:lnTo>
                    <a:pt x="4674197" y="842632"/>
                  </a:lnTo>
                  <a:lnTo>
                    <a:pt x="4655871" y="831062"/>
                  </a:lnTo>
                  <a:lnTo>
                    <a:pt x="4599914" y="905967"/>
                  </a:lnTo>
                  <a:lnTo>
                    <a:pt x="4640237" y="931481"/>
                  </a:lnTo>
                  <a:lnTo>
                    <a:pt x="4687151" y="950404"/>
                  </a:lnTo>
                  <a:lnTo>
                    <a:pt x="4739614" y="961517"/>
                  </a:lnTo>
                  <a:lnTo>
                    <a:pt x="4796625" y="965225"/>
                  </a:lnTo>
                  <a:lnTo>
                    <a:pt x="4823015" y="964095"/>
                  </a:lnTo>
                  <a:lnTo>
                    <a:pt x="4871161" y="955040"/>
                  </a:lnTo>
                  <a:lnTo>
                    <a:pt x="4912830" y="936879"/>
                  </a:lnTo>
                  <a:lnTo>
                    <a:pt x="4946154" y="911771"/>
                  </a:lnTo>
                  <a:lnTo>
                    <a:pt x="4970284" y="880452"/>
                  </a:lnTo>
                  <a:lnTo>
                    <a:pt x="4982743" y="843661"/>
                  </a:lnTo>
                  <a:lnTo>
                    <a:pt x="4984280" y="823658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0" name="object 10"/>
            <p:cNvSpPr/>
            <p:nvPr/>
          </p:nvSpPr>
          <p:spPr>
            <a:xfrm>
              <a:off x="12882098" y="5372444"/>
              <a:ext cx="332740" cy="334645"/>
            </a:xfrm>
            <a:custGeom>
              <a:avLst/>
              <a:gdLst/>
              <a:ahLst/>
              <a:cxnLst/>
              <a:rect l="l" t="t" r="r" b="b"/>
              <a:pathLst>
                <a:path w="332740" h="334645">
                  <a:moveTo>
                    <a:pt x="166309" y="0"/>
                  </a:moveTo>
                  <a:lnTo>
                    <a:pt x="122097" y="5972"/>
                  </a:lnTo>
                  <a:lnTo>
                    <a:pt x="82369" y="22826"/>
                  </a:lnTo>
                  <a:lnTo>
                    <a:pt x="48710" y="48968"/>
                  </a:lnTo>
                  <a:lnTo>
                    <a:pt x="22706" y="82805"/>
                  </a:lnTo>
                  <a:lnTo>
                    <a:pt x="5940" y="122742"/>
                  </a:lnTo>
                  <a:lnTo>
                    <a:pt x="0" y="167185"/>
                  </a:lnTo>
                  <a:lnTo>
                    <a:pt x="5940" y="211628"/>
                  </a:lnTo>
                  <a:lnTo>
                    <a:pt x="22706" y="251565"/>
                  </a:lnTo>
                  <a:lnTo>
                    <a:pt x="48710" y="285402"/>
                  </a:lnTo>
                  <a:lnTo>
                    <a:pt x="82369" y="311544"/>
                  </a:lnTo>
                  <a:lnTo>
                    <a:pt x="122097" y="328398"/>
                  </a:lnTo>
                  <a:lnTo>
                    <a:pt x="166309" y="334371"/>
                  </a:lnTo>
                  <a:lnTo>
                    <a:pt x="210520" y="328398"/>
                  </a:lnTo>
                  <a:lnTo>
                    <a:pt x="250248" y="311544"/>
                  </a:lnTo>
                  <a:lnTo>
                    <a:pt x="283907" y="285402"/>
                  </a:lnTo>
                  <a:lnTo>
                    <a:pt x="309912" y="251565"/>
                  </a:lnTo>
                  <a:lnTo>
                    <a:pt x="326677" y="211628"/>
                  </a:lnTo>
                  <a:lnTo>
                    <a:pt x="332618" y="167185"/>
                  </a:lnTo>
                  <a:lnTo>
                    <a:pt x="326677" y="122742"/>
                  </a:lnTo>
                  <a:lnTo>
                    <a:pt x="309912" y="82805"/>
                  </a:lnTo>
                  <a:lnTo>
                    <a:pt x="283907" y="48968"/>
                  </a:lnTo>
                  <a:lnTo>
                    <a:pt x="250248" y="22826"/>
                  </a:lnTo>
                  <a:lnTo>
                    <a:pt x="210520" y="5972"/>
                  </a:lnTo>
                  <a:lnTo>
                    <a:pt x="166309" y="0"/>
                  </a:lnTo>
                  <a:close/>
                </a:path>
              </a:pathLst>
            </a:custGeom>
            <a:solidFill>
              <a:srgbClr val="7085ED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380494" y="4418266"/>
            <a:ext cx="4128224" cy="553344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410388" marR="3068" indent="-403101">
              <a:lnSpc>
                <a:spcPct val="120500"/>
              </a:lnSpc>
              <a:spcBef>
                <a:spcPts val="60"/>
              </a:spcBef>
            </a:pPr>
            <a:r>
              <a:rPr sz="1510" spc="36" dirty="0">
                <a:latin typeface="Red Hat Display"/>
                <a:cs typeface="Red Hat Display"/>
              </a:rPr>
              <a:t>White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version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of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the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logo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with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a</a:t>
            </a:r>
            <a:r>
              <a:rPr sz="1510" spc="97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Lilac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Blue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dot </a:t>
            </a:r>
            <a:r>
              <a:rPr sz="1510" spc="36" dirty="0">
                <a:latin typeface="Red Hat Display"/>
                <a:cs typeface="Red Hat Display"/>
              </a:rPr>
              <a:t>should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be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used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on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dark</a:t>
            </a:r>
            <a:r>
              <a:rPr sz="1510" spc="112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backgrounds.</a:t>
            </a:r>
            <a:endParaRPr sz="1510" dirty="0">
              <a:latin typeface="Red Hat Display"/>
              <a:cs typeface="Red Hat Display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423128" y="2111353"/>
            <a:ext cx="4089869" cy="1882882"/>
            <a:chOff x="2315851" y="3495462"/>
            <a:chExt cx="6771005" cy="3117215"/>
          </a:xfrm>
        </p:grpSpPr>
        <p:sp>
          <p:nvSpPr>
            <p:cNvPr id="13" name="object 13"/>
            <p:cNvSpPr/>
            <p:nvPr/>
          </p:nvSpPr>
          <p:spPr>
            <a:xfrm>
              <a:off x="2315851" y="3495462"/>
              <a:ext cx="6771005" cy="3117215"/>
            </a:xfrm>
            <a:custGeom>
              <a:avLst/>
              <a:gdLst/>
              <a:ahLst/>
              <a:cxnLst/>
              <a:rect l="l" t="t" r="r" b="b"/>
              <a:pathLst>
                <a:path w="6771005" h="3117215">
                  <a:moveTo>
                    <a:pt x="6770863" y="0"/>
                  </a:moveTo>
                  <a:lnTo>
                    <a:pt x="0" y="0"/>
                  </a:lnTo>
                  <a:lnTo>
                    <a:pt x="0" y="3117061"/>
                  </a:lnTo>
                  <a:lnTo>
                    <a:pt x="6770863" y="3117061"/>
                  </a:lnTo>
                  <a:lnTo>
                    <a:pt x="6770863" y="0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4" name="object 14"/>
            <p:cNvSpPr/>
            <p:nvPr/>
          </p:nvSpPr>
          <p:spPr>
            <a:xfrm>
              <a:off x="3209137" y="4382713"/>
              <a:ext cx="4984750" cy="1337945"/>
            </a:xfrm>
            <a:custGeom>
              <a:avLst/>
              <a:gdLst/>
              <a:ahLst/>
              <a:cxnLst/>
              <a:rect l="l" t="t" r="r" b="b"/>
              <a:pathLst>
                <a:path w="4984750" h="1337945">
                  <a:moveTo>
                    <a:pt x="1330477" y="668743"/>
                  </a:moveTo>
                  <a:lnTo>
                    <a:pt x="1328813" y="620979"/>
                  </a:lnTo>
                  <a:lnTo>
                    <a:pt x="1323873" y="574128"/>
                  </a:lnTo>
                  <a:lnTo>
                    <a:pt x="1315783" y="528294"/>
                  </a:lnTo>
                  <a:lnTo>
                    <a:pt x="1304658" y="483603"/>
                  </a:lnTo>
                  <a:lnTo>
                    <a:pt x="1290599" y="440143"/>
                  </a:lnTo>
                  <a:lnTo>
                    <a:pt x="1273721" y="398043"/>
                  </a:lnTo>
                  <a:lnTo>
                    <a:pt x="1254150" y="357428"/>
                  </a:lnTo>
                  <a:lnTo>
                    <a:pt x="1231988" y="318389"/>
                  </a:lnTo>
                  <a:lnTo>
                    <a:pt x="1207338" y="281051"/>
                  </a:lnTo>
                  <a:lnTo>
                    <a:pt x="1180338" y="245516"/>
                  </a:lnTo>
                  <a:lnTo>
                    <a:pt x="1151077" y="211912"/>
                  </a:lnTo>
                  <a:lnTo>
                    <a:pt x="1119670" y="180352"/>
                  </a:lnTo>
                  <a:lnTo>
                    <a:pt x="1086243" y="150939"/>
                  </a:lnTo>
                  <a:lnTo>
                    <a:pt x="1050899" y="123786"/>
                  </a:lnTo>
                  <a:lnTo>
                    <a:pt x="1013752" y="99009"/>
                  </a:lnTo>
                  <a:lnTo>
                    <a:pt x="998956" y="90525"/>
                  </a:lnTo>
                  <a:lnTo>
                    <a:pt x="998956" y="668743"/>
                  </a:lnTo>
                  <a:lnTo>
                    <a:pt x="995299" y="718947"/>
                  </a:lnTo>
                  <a:lnTo>
                    <a:pt x="984694" y="766737"/>
                  </a:lnTo>
                  <a:lnTo>
                    <a:pt x="967676" y="811618"/>
                  </a:lnTo>
                  <a:lnTo>
                    <a:pt x="944778" y="853084"/>
                  </a:lnTo>
                  <a:lnTo>
                    <a:pt x="916546" y="890651"/>
                  </a:lnTo>
                  <a:lnTo>
                    <a:pt x="883513" y="923798"/>
                  </a:lnTo>
                  <a:lnTo>
                    <a:pt x="846226" y="952042"/>
                  </a:lnTo>
                  <a:lnTo>
                    <a:pt x="805218" y="974890"/>
                  </a:lnTo>
                  <a:lnTo>
                    <a:pt x="761022" y="991819"/>
                  </a:lnTo>
                  <a:lnTo>
                    <a:pt x="714184" y="1002347"/>
                  </a:lnTo>
                  <a:lnTo>
                    <a:pt x="665238" y="1005967"/>
                  </a:lnTo>
                  <a:lnTo>
                    <a:pt x="616292" y="1002347"/>
                  </a:lnTo>
                  <a:lnTo>
                    <a:pt x="569455" y="991819"/>
                  </a:lnTo>
                  <a:lnTo>
                    <a:pt x="525259" y="974890"/>
                  </a:lnTo>
                  <a:lnTo>
                    <a:pt x="484251" y="952042"/>
                  </a:lnTo>
                  <a:lnTo>
                    <a:pt x="446963" y="923798"/>
                  </a:lnTo>
                  <a:lnTo>
                    <a:pt x="413931" y="890651"/>
                  </a:lnTo>
                  <a:lnTo>
                    <a:pt x="385699" y="853084"/>
                  </a:lnTo>
                  <a:lnTo>
                    <a:pt x="362800" y="811618"/>
                  </a:lnTo>
                  <a:lnTo>
                    <a:pt x="345782" y="766737"/>
                  </a:lnTo>
                  <a:lnTo>
                    <a:pt x="335178" y="718947"/>
                  </a:lnTo>
                  <a:lnTo>
                    <a:pt x="331520" y="668743"/>
                  </a:lnTo>
                  <a:lnTo>
                    <a:pt x="335178" y="618540"/>
                  </a:lnTo>
                  <a:lnTo>
                    <a:pt x="345782" y="570750"/>
                  </a:lnTo>
                  <a:lnTo>
                    <a:pt x="362800" y="525868"/>
                  </a:lnTo>
                  <a:lnTo>
                    <a:pt x="385699" y="484403"/>
                  </a:lnTo>
                  <a:lnTo>
                    <a:pt x="413931" y="446836"/>
                  </a:lnTo>
                  <a:lnTo>
                    <a:pt x="446963" y="413677"/>
                  </a:lnTo>
                  <a:lnTo>
                    <a:pt x="484251" y="385432"/>
                  </a:lnTo>
                  <a:lnTo>
                    <a:pt x="525259" y="362597"/>
                  </a:lnTo>
                  <a:lnTo>
                    <a:pt x="569455" y="345668"/>
                  </a:lnTo>
                  <a:lnTo>
                    <a:pt x="616292" y="335140"/>
                  </a:lnTo>
                  <a:lnTo>
                    <a:pt x="665238" y="331520"/>
                  </a:lnTo>
                  <a:lnTo>
                    <a:pt x="714184" y="335140"/>
                  </a:lnTo>
                  <a:lnTo>
                    <a:pt x="761022" y="345668"/>
                  </a:lnTo>
                  <a:lnTo>
                    <a:pt x="805218" y="362597"/>
                  </a:lnTo>
                  <a:lnTo>
                    <a:pt x="846226" y="385432"/>
                  </a:lnTo>
                  <a:lnTo>
                    <a:pt x="883513" y="413677"/>
                  </a:lnTo>
                  <a:lnTo>
                    <a:pt x="916546" y="446836"/>
                  </a:lnTo>
                  <a:lnTo>
                    <a:pt x="944778" y="484403"/>
                  </a:lnTo>
                  <a:lnTo>
                    <a:pt x="967676" y="525868"/>
                  </a:lnTo>
                  <a:lnTo>
                    <a:pt x="984694" y="570750"/>
                  </a:lnTo>
                  <a:lnTo>
                    <a:pt x="995299" y="618540"/>
                  </a:lnTo>
                  <a:lnTo>
                    <a:pt x="998956" y="668743"/>
                  </a:lnTo>
                  <a:lnTo>
                    <a:pt x="998956" y="90525"/>
                  </a:lnTo>
                  <a:lnTo>
                    <a:pt x="934516" y="57048"/>
                  </a:lnTo>
                  <a:lnTo>
                    <a:pt x="892632" y="40093"/>
                  </a:lnTo>
                  <a:lnTo>
                    <a:pt x="849414" y="25958"/>
                  </a:lnTo>
                  <a:lnTo>
                    <a:pt x="804938" y="14770"/>
                  </a:lnTo>
                  <a:lnTo>
                    <a:pt x="759345" y="6642"/>
                  </a:lnTo>
                  <a:lnTo>
                    <a:pt x="712749" y="1676"/>
                  </a:lnTo>
                  <a:lnTo>
                    <a:pt x="665238" y="0"/>
                  </a:lnTo>
                  <a:lnTo>
                    <a:pt x="617728" y="1676"/>
                  </a:lnTo>
                  <a:lnTo>
                    <a:pt x="571119" y="6642"/>
                  </a:lnTo>
                  <a:lnTo>
                    <a:pt x="525526" y="14770"/>
                  </a:lnTo>
                  <a:lnTo>
                    <a:pt x="481063" y="25958"/>
                  </a:lnTo>
                  <a:lnTo>
                    <a:pt x="437832" y="40093"/>
                  </a:lnTo>
                  <a:lnTo>
                    <a:pt x="395960" y="57048"/>
                  </a:lnTo>
                  <a:lnTo>
                    <a:pt x="355549" y="76733"/>
                  </a:lnTo>
                  <a:lnTo>
                    <a:pt x="316712" y="99009"/>
                  </a:lnTo>
                  <a:lnTo>
                    <a:pt x="279577" y="123786"/>
                  </a:lnTo>
                  <a:lnTo>
                    <a:pt x="244233" y="150939"/>
                  </a:lnTo>
                  <a:lnTo>
                    <a:pt x="210807" y="180352"/>
                  </a:lnTo>
                  <a:lnTo>
                    <a:pt x="179400" y="211912"/>
                  </a:lnTo>
                  <a:lnTo>
                    <a:pt x="150139" y="245516"/>
                  </a:lnTo>
                  <a:lnTo>
                    <a:pt x="123139" y="281051"/>
                  </a:lnTo>
                  <a:lnTo>
                    <a:pt x="98488" y="318389"/>
                  </a:lnTo>
                  <a:lnTo>
                    <a:pt x="76327" y="357428"/>
                  </a:lnTo>
                  <a:lnTo>
                    <a:pt x="56756" y="398043"/>
                  </a:lnTo>
                  <a:lnTo>
                    <a:pt x="39878" y="440143"/>
                  </a:lnTo>
                  <a:lnTo>
                    <a:pt x="25819" y="483603"/>
                  </a:lnTo>
                  <a:lnTo>
                    <a:pt x="14693" y="528294"/>
                  </a:lnTo>
                  <a:lnTo>
                    <a:pt x="6604" y="574128"/>
                  </a:lnTo>
                  <a:lnTo>
                    <a:pt x="1663" y="620979"/>
                  </a:lnTo>
                  <a:lnTo>
                    <a:pt x="0" y="668743"/>
                  </a:lnTo>
                  <a:lnTo>
                    <a:pt x="1663" y="716495"/>
                  </a:lnTo>
                  <a:lnTo>
                    <a:pt x="6604" y="763358"/>
                  </a:lnTo>
                  <a:lnTo>
                    <a:pt x="14693" y="809193"/>
                  </a:lnTo>
                  <a:lnTo>
                    <a:pt x="25819" y="853884"/>
                  </a:lnTo>
                  <a:lnTo>
                    <a:pt x="39878" y="897343"/>
                  </a:lnTo>
                  <a:lnTo>
                    <a:pt x="56756" y="939444"/>
                  </a:lnTo>
                  <a:lnTo>
                    <a:pt x="76327" y="980059"/>
                  </a:lnTo>
                  <a:lnTo>
                    <a:pt x="98488" y="1019098"/>
                  </a:lnTo>
                  <a:lnTo>
                    <a:pt x="123139" y="1056436"/>
                  </a:lnTo>
                  <a:lnTo>
                    <a:pt x="150139" y="1091971"/>
                  </a:lnTo>
                  <a:lnTo>
                    <a:pt x="179400" y="1125575"/>
                  </a:lnTo>
                  <a:lnTo>
                    <a:pt x="210807" y="1157135"/>
                  </a:lnTo>
                  <a:lnTo>
                    <a:pt x="244233" y="1186548"/>
                  </a:lnTo>
                  <a:lnTo>
                    <a:pt x="279577" y="1213700"/>
                  </a:lnTo>
                  <a:lnTo>
                    <a:pt x="316712" y="1238478"/>
                  </a:lnTo>
                  <a:lnTo>
                    <a:pt x="355549" y="1260754"/>
                  </a:lnTo>
                  <a:lnTo>
                    <a:pt x="395960" y="1280426"/>
                  </a:lnTo>
                  <a:lnTo>
                    <a:pt x="437832" y="1297393"/>
                  </a:lnTo>
                  <a:lnTo>
                    <a:pt x="481063" y="1311529"/>
                  </a:lnTo>
                  <a:lnTo>
                    <a:pt x="525526" y="1322717"/>
                  </a:lnTo>
                  <a:lnTo>
                    <a:pt x="571119" y="1330845"/>
                  </a:lnTo>
                  <a:lnTo>
                    <a:pt x="617728" y="1335811"/>
                  </a:lnTo>
                  <a:lnTo>
                    <a:pt x="665238" y="1337487"/>
                  </a:lnTo>
                  <a:lnTo>
                    <a:pt x="717842" y="1335417"/>
                  </a:lnTo>
                  <a:lnTo>
                    <a:pt x="769340" y="1329347"/>
                  </a:lnTo>
                  <a:lnTo>
                    <a:pt x="819543" y="1319403"/>
                  </a:lnTo>
                  <a:lnTo>
                    <a:pt x="868324" y="1305750"/>
                  </a:lnTo>
                  <a:lnTo>
                    <a:pt x="915530" y="1288529"/>
                  </a:lnTo>
                  <a:lnTo>
                    <a:pt x="960983" y="1267917"/>
                  </a:lnTo>
                  <a:lnTo>
                    <a:pt x="944918" y="1241767"/>
                  </a:lnTo>
                  <a:lnTo>
                    <a:pt x="932929" y="1213167"/>
                  </a:lnTo>
                  <a:lnTo>
                    <a:pt x="925449" y="1182522"/>
                  </a:lnTo>
                  <a:lnTo>
                    <a:pt x="922858" y="1150239"/>
                  </a:lnTo>
                  <a:lnTo>
                    <a:pt x="928154" y="1104239"/>
                  </a:lnTo>
                  <a:lnTo>
                    <a:pt x="943254" y="1061999"/>
                  </a:lnTo>
                  <a:lnTo>
                    <a:pt x="966927" y="1024750"/>
                  </a:lnTo>
                  <a:lnTo>
                    <a:pt x="985723" y="1005967"/>
                  </a:lnTo>
                  <a:lnTo>
                    <a:pt x="998004" y="993686"/>
                  </a:lnTo>
                  <a:lnTo>
                    <a:pt x="1035253" y="970000"/>
                  </a:lnTo>
                  <a:lnTo>
                    <a:pt x="1077480" y="954913"/>
                  </a:lnTo>
                  <a:lnTo>
                    <a:pt x="1123480" y="949617"/>
                  </a:lnTo>
                  <a:lnTo>
                    <a:pt x="1157795" y="952538"/>
                  </a:lnTo>
                  <a:lnTo>
                    <a:pt x="1190231" y="960983"/>
                  </a:lnTo>
                  <a:lnTo>
                    <a:pt x="1220279" y="974458"/>
                  </a:lnTo>
                  <a:lnTo>
                    <a:pt x="1247457" y="992492"/>
                  </a:lnTo>
                  <a:lnTo>
                    <a:pt x="1268717" y="950518"/>
                  </a:lnTo>
                  <a:lnTo>
                    <a:pt x="1287056" y="906907"/>
                  </a:lnTo>
                  <a:lnTo>
                    <a:pt x="1302346" y="861771"/>
                  </a:lnTo>
                  <a:lnTo>
                    <a:pt x="1314462" y="815263"/>
                  </a:lnTo>
                  <a:lnTo>
                    <a:pt x="1323276" y="767511"/>
                  </a:lnTo>
                  <a:lnTo>
                    <a:pt x="1328623" y="718947"/>
                  </a:lnTo>
                  <a:lnTo>
                    <a:pt x="1328737" y="716495"/>
                  </a:lnTo>
                  <a:lnTo>
                    <a:pt x="1330477" y="668743"/>
                  </a:lnTo>
                  <a:close/>
                </a:path>
                <a:path w="4984750" h="1337945">
                  <a:moveTo>
                    <a:pt x="2297646" y="668921"/>
                  </a:moveTo>
                  <a:lnTo>
                    <a:pt x="2291880" y="608622"/>
                  </a:lnTo>
                  <a:lnTo>
                    <a:pt x="2274608" y="552869"/>
                  </a:lnTo>
                  <a:lnTo>
                    <a:pt x="2246820" y="502043"/>
                  </a:lnTo>
                  <a:lnTo>
                    <a:pt x="2230907" y="481253"/>
                  </a:lnTo>
                  <a:lnTo>
                    <a:pt x="2229383" y="479247"/>
                  </a:lnTo>
                  <a:lnTo>
                    <a:pt x="2209571" y="458216"/>
                  </a:lnTo>
                  <a:lnTo>
                    <a:pt x="2188083" y="438823"/>
                  </a:lnTo>
                  <a:lnTo>
                    <a:pt x="2175840" y="429907"/>
                  </a:lnTo>
                  <a:lnTo>
                    <a:pt x="2175840" y="668921"/>
                  </a:lnTo>
                  <a:lnTo>
                    <a:pt x="2175167" y="685533"/>
                  </a:lnTo>
                  <a:lnTo>
                    <a:pt x="2165146" y="732294"/>
                  </a:lnTo>
                  <a:lnTo>
                    <a:pt x="2145220" y="773493"/>
                  </a:lnTo>
                  <a:lnTo>
                    <a:pt x="2136317" y="785787"/>
                  </a:lnTo>
                  <a:lnTo>
                    <a:pt x="2093531" y="733120"/>
                  </a:lnTo>
                  <a:lnTo>
                    <a:pt x="1989823" y="767689"/>
                  </a:lnTo>
                  <a:lnTo>
                    <a:pt x="2051545" y="845045"/>
                  </a:lnTo>
                  <a:lnTo>
                    <a:pt x="2008962" y="855954"/>
                  </a:lnTo>
                  <a:lnTo>
                    <a:pt x="1993112" y="856576"/>
                  </a:lnTo>
                  <a:lnTo>
                    <a:pt x="1974075" y="855700"/>
                  </a:lnTo>
                  <a:lnTo>
                    <a:pt x="1920684" y="842581"/>
                  </a:lnTo>
                  <a:lnTo>
                    <a:pt x="1875929" y="814806"/>
                  </a:lnTo>
                  <a:lnTo>
                    <a:pt x="1841665" y="775296"/>
                  </a:lnTo>
                  <a:lnTo>
                    <a:pt x="1819084" y="725398"/>
                  </a:lnTo>
                  <a:lnTo>
                    <a:pt x="1811210" y="668921"/>
                  </a:lnTo>
                  <a:lnTo>
                    <a:pt x="1812086" y="649160"/>
                  </a:lnTo>
                  <a:lnTo>
                    <a:pt x="1825205" y="594842"/>
                  </a:lnTo>
                  <a:lnTo>
                    <a:pt x="1851748" y="548538"/>
                  </a:lnTo>
                  <a:lnTo>
                    <a:pt x="1889823" y="512953"/>
                  </a:lnTo>
                  <a:lnTo>
                    <a:pt x="1937867" y="489585"/>
                  </a:lnTo>
                  <a:lnTo>
                    <a:pt x="1993112" y="481253"/>
                  </a:lnTo>
                  <a:lnTo>
                    <a:pt x="2012454" y="482180"/>
                  </a:lnTo>
                  <a:lnTo>
                    <a:pt x="2065540" y="496074"/>
                  </a:lnTo>
                  <a:lnTo>
                    <a:pt x="2110295" y="523544"/>
                  </a:lnTo>
                  <a:lnTo>
                    <a:pt x="2145182" y="562737"/>
                  </a:lnTo>
                  <a:lnTo>
                    <a:pt x="2167966" y="612127"/>
                  </a:lnTo>
                  <a:lnTo>
                    <a:pt x="2175840" y="668921"/>
                  </a:lnTo>
                  <a:lnTo>
                    <a:pt x="2175840" y="429907"/>
                  </a:lnTo>
                  <a:lnTo>
                    <a:pt x="2139518" y="407136"/>
                  </a:lnTo>
                  <a:lnTo>
                    <a:pt x="2084324" y="384759"/>
                  </a:lnTo>
                  <a:lnTo>
                    <a:pt x="2024646" y="373227"/>
                  </a:lnTo>
                  <a:lnTo>
                    <a:pt x="1993112" y="371792"/>
                  </a:lnTo>
                  <a:lnTo>
                    <a:pt x="1961578" y="373227"/>
                  </a:lnTo>
                  <a:lnTo>
                    <a:pt x="1901901" y="384759"/>
                  </a:lnTo>
                  <a:lnTo>
                    <a:pt x="1847011" y="407136"/>
                  </a:lnTo>
                  <a:lnTo>
                    <a:pt x="1798459" y="438823"/>
                  </a:lnTo>
                  <a:lnTo>
                    <a:pt x="1757159" y="479247"/>
                  </a:lnTo>
                  <a:lnTo>
                    <a:pt x="1724647" y="526580"/>
                  </a:lnTo>
                  <a:lnTo>
                    <a:pt x="1701546" y="580186"/>
                  </a:lnTo>
                  <a:lnTo>
                    <a:pt x="1690014" y="638213"/>
                  </a:lnTo>
                  <a:lnTo>
                    <a:pt x="1688579" y="668921"/>
                  </a:lnTo>
                  <a:lnTo>
                    <a:pt x="1690014" y="699681"/>
                  </a:lnTo>
                  <a:lnTo>
                    <a:pt x="1701546" y="758113"/>
                  </a:lnTo>
                  <a:lnTo>
                    <a:pt x="1724647" y="811771"/>
                  </a:lnTo>
                  <a:lnTo>
                    <a:pt x="1757159" y="859091"/>
                  </a:lnTo>
                  <a:lnTo>
                    <a:pt x="1798459" y="899528"/>
                  </a:lnTo>
                  <a:lnTo>
                    <a:pt x="1847011" y="931214"/>
                  </a:lnTo>
                  <a:lnTo>
                    <a:pt x="1901901" y="953541"/>
                  </a:lnTo>
                  <a:lnTo>
                    <a:pt x="1961578" y="964653"/>
                  </a:lnTo>
                  <a:lnTo>
                    <a:pt x="1993112" y="966038"/>
                  </a:lnTo>
                  <a:lnTo>
                    <a:pt x="2011019" y="965530"/>
                  </a:lnTo>
                  <a:lnTo>
                    <a:pt x="2062251" y="957808"/>
                  </a:lnTo>
                  <a:lnTo>
                    <a:pt x="2109787" y="943457"/>
                  </a:lnTo>
                  <a:lnTo>
                    <a:pt x="2124811" y="937234"/>
                  </a:lnTo>
                  <a:lnTo>
                    <a:pt x="2163495" y="984973"/>
                  </a:lnTo>
                  <a:lnTo>
                    <a:pt x="2268016" y="950404"/>
                  </a:lnTo>
                  <a:lnTo>
                    <a:pt x="2257425" y="937234"/>
                  </a:lnTo>
                  <a:lnTo>
                    <a:pt x="2210409" y="878801"/>
                  </a:lnTo>
                  <a:lnTo>
                    <a:pt x="2229497" y="857808"/>
                  </a:lnTo>
                  <a:lnTo>
                    <a:pt x="2230412" y="856576"/>
                  </a:lnTo>
                  <a:lnTo>
                    <a:pt x="2246414" y="835177"/>
                  </a:lnTo>
                  <a:lnTo>
                    <a:pt x="2261171" y="810895"/>
                  </a:lnTo>
                  <a:lnTo>
                    <a:pt x="2284222" y="757351"/>
                  </a:lnTo>
                  <a:lnTo>
                    <a:pt x="2296147" y="699325"/>
                  </a:lnTo>
                  <a:lnTo>
                    <a:pt x="2297646" y="668921"/>
                  </a:lnTo>
                  <a:close/>
                </a:path>
                <a:path w="4984750" h="1337945">
                  <a:moveTo>
                    <a:pt x="2799689" y="528167"/>
                  </a:moveTo>
                  <a:lnTo>
                    <a:pt x="2686939" y="528167"/>
                  </a:lnTo>
                  <a:lnTo>
                    <a:pt x="2686939" y="825296"/>
                  </a:lnTo>
                  <a:lnTo>
                    <a:pt x="2679027" y="835025"/>
                  </a:lnTo>
                  <a:lnTo>
                    <a:pt x="2637612" y="862088"/>
                  </a:lnTo>
                  <a:lnTo>
                    <a:pt x="2598877" y="868095"/>
                  </a:lnTo>
                  <a:lnTo>
                    <a:pt x="2579319" y="866559"/>
                  </a:lnTo>
                  <a:lnTo>
                    <a:pt x="2533027" y="843407"/>
                  </a:lnTo>
                  <a:lnTo>
                    <a:pt x="2510650" y="797115"/>
                  </a:lnTo>
                  <a:lnTo>
                    <a:pt x="2509164" y="777570"/>
                  </a:lnTo>
                  <a:lnTo>
                    <a:pt x="2509164" y="528167"/>
                  </a:lnTo>
                  <a:lnTo>
                    <a:pt x="2396401" y="528167"/>
                  </a:lnTo>
                  <a:lnTo>
                    <a:pt x="2396401" y="794029"/>
                  </a:lnTo>
                  <a:lnTo>
                    <a:pt x="2397734" y="818413"/>
                  </a:lnTo>
                  <a:lnTo>
                    <a:pt x="2408440" y="862850"/>
                  </a:lnTo>
                  <a:lnTo>
                    <a:pt x="2429891" y="901230"/>
                  </a:lnTo>
                  <a:lnTo>
                    <a:pt x="2459926" y="931684"/>
                  </a:lnTo>
                  <a:lnTo>
                    <a:pt x="2497899" y="953185"/>
                  </a:lnTo>
                  <a:lnTo>
                    <a:pt x="2541930" y="963879"/>
                  </a:lnTo>
                  <a:lnTo>
                    <a:pt x="2565946" y="965225"/>
                  </a:lnTo>
                  <a:lnTo>
                    <a:pt x="2600363" y="962545"/>
                  </a:lnTo>
                  <a:lnTo>
                    <a:pt x="2631998" y="954532"/>
                  </a:lnTo>
                  <a:lnTo>
                    <a:pt x="2660853" y="941146"/>
                  </a:lnTo>
                  <a:lnTo>
                    <a:pt x="2686939" y="922426"/>
                  </a:lnTo>
                  <a:lnTo>
                    <a:pt x="2686939" y="956995"/>
                  </a:lnTo>
                  <a:lnTo>
                    <a:pt x="2799689" y="956995"/>
                  </a:lnTo>
                  <a:lnTo>
                    <a:pt x="2799689" y="922426"/>
                  </a:lnTo>
                  <a:lnTo>
                    <a:pt x="2799689" y="868095"/>
                  </a:lnTo>
                  <a:lnTo>
                    <a:pt x="2799689" y="528167"/>
                  </a:lnTo>
                  <a:close/>
                </a:path>
                <a:path w="4984750" h="1337945">
                  <a:moveTo>
                    <a:pt x="3027095" y="528167"/>
                  </a:moveTo>
                  <a:lnTo>
                    <a:pt x="2914332" y="528167"/>
                  </a:lnTo>
                  <a:lnTo>
                    <a:pt x="2914332" y="956995"/>
                  </a:lnTo>
                  <a:lnTo>
                    <a:pt x="3027095" y="956995"/>
                  </a:lnTo>
                  <a:lnTo>
                    <a:pt x="3027095" y="528167"/>
                  </a:lnTo>
                  <a:close/>
                </a:path>
                <a:path w="4984750" h="1337945">
                  <a:moveTo>
                    <a:pt x="3034512" y="412940"/>
                  </a:moveTo>
                  <a:lnTo>
                    <a:pt x="3015564" y="367677"/>
                  </a:lnTo>
                  <a:lnTo>
                    <a:pt x="2970314" y="348742"/>
                  </a:lnTo>
                  <a:lnTo>
                    <a:pt x="2957601" y="349923"/>
                  </a:lnTo>
                  <a:lnTo>
                    <a:pt x="2916745" y="377291"/>
                  </a:lnTo>
                  <a:lnTo>
                    <a:pt x="2906115" y="412940"/>
                  </a:lnTo>
                  <a:lnTo>
                    <a:pt x="2907296" y="425653"/>
                  </a:lnTo>
                  <a:lnTo>
                    <a:pt x="2934957" y="466496"/>
                  </a:lnTo>
                  <a:lnTo>
                    <a:pt x="2970314" y="477139"/>
                  </a:lnTo>
                  <a:lnTo>
                    <a:pt x="2983319" y="475957"/>
                  </a:lnTo>
                  <a:lnTo>
                    <a:pt x="3023844" y="448284"/>
                  </a:lnTo>
                  <a:lnTo>
                    <a:pt x="3034512" y="412940"/>
                  </a:lnTo>
                  <a:close/>
                </a:path>
                <a:path w="4984750" h="1337945">
                  <a:moveTo>
                    <a:pt x="3544506" y="691146"/>
                  </a:moveTo>
                  <a:lnTo>
                    <a:pt x="3543160" y="666445"/>
                  </a:lnTo>
                  <a:lnTo>
                    <a:pt x="3539159" y="643407"/>
                  </a:lnTo>
                  <a:lnTo>
                    <a:pt x="3532467" y="621995"/>
                  </a:lnTo>
                  <a:lnTo>
                    <a:pt x="3530130" y="617067"/>
                  </a:lnTo>
                  <a:lnTo>
                    <a:pt x="3523107" y="602246"/>
                  </a:lnTo>
                  <a:lnTo>
                    <a:pt x="3497376" y="567893"/>
                  </a:lnTo>
                  <a:lnTo>
                    <a:pt x="3463023" y="542163"/>
                  </a:lnTo>
                  <a:lnTo>
                    <a:pt x="3422065" y="525500"/>
                  </a:lnTo>
                  <a:lnTo>
                    <a:pt x="3374948" y="519938"/>
                  </a:lnTo>
                  <a:lnTo>
                    <a:pt x="3340582" y="522668"/>
                  </a:lnTo>
                  <a:lnTo>
                    <a:pt x="3309112" y="530847"/>
                  </a:lnTo>
                  <a:lnTo>
                    <a:pt x="3280511" y="544474"/>
                  </a:lnTo>
                  <a:lnTo>
                    <a:pt x="3254781" y="563562"/>
                  </a:lnTo>
                  <a:lnTo>
                    <a:pt x="3254781" y="528167"/>
                  </a:lnTo>
                  <a:lnTo>
                    <a:pt x="3142018" y="528167"/>
                  </a:lnTo>
                  <a:lnTo>
                    <a:pt x="3142018" y="956995"/>
                  </a:lnTo>
                  <a:lnTo>
                    <a:pt x="3254781" y="956995"/>
                  </a:lnTo>
                  <a:lnTo>
                    <a:pt x="3254781" y="659866"/>
                  </a:lnTo>
                  <a:lnTo>
                    <a:pt x="3262655" y="650189"/>
                  </a:lnTo>
                  <a:lnTo>
                    <a:pt x="3303346" y="623544"/>
                  </a:lnTo>
                  <a:lnTo>
                    <a:pt x="3342856" y="617067"/>
                  </a:lnTo>
                  <a:lnTo>
                    <a:pt x="3362350" y="618604"/>
                  </a:lnTo>
                  <a:lnTo>
                    <a:pt x="3407867" y="641756"/>
                  </a:lnTo>
                  <a:lnTo>
                    <a:pt x="3430257" y="687743"/>
                  </a:lnTo>
                  <a:lnTo>
                    <a:pt x="3431743" y="707605"/>
                  </a:lnTo>
                  <a:lnTo>
                    <a:pt x="3431743" y="956995"/>
                  </a:lnTo>
                  <a:lnTo>
                    <a:pt x="3544506" y="956995"/>
                  </a:lnTo>
                  <a:lnTo>
                    <a:pt x="3544506" y="691146"/>
                  </a:lnTo>
                  <a:close/>
                </a:path>
                <a:path w="4984750" h="1337945">
                  <a:moveTo>
                    <a:pt x="4039400" y="596493"/>
                  </a:moveTo>
                  <a:lnTo>
                    <a:pt x="4002354" y="563778"/>
                  </a:lnTo>
                  <a:lnTo>
                    <a:pt x="3958729" y="539699"/>
                  </a:lnTo>
                  <a:lnTo>
                    <a:pt x="3911396" y="524878"/>
                  </a:lnTo>
                  <a:lnTo>
                    <a:pt x="3861612" y="519938"/>
                  </a:lnTo>
                  <a:lnTo>
                    <a:pt x="3830701" y="521792"/>
                  </a:lnTo>
                  <a:lnTo>
                    <a:pt x="3773487" y="536613"/>
                  </a:lnTo>
                  <a:lnTo>
                    <a:pt x="3723017" y="565670"/>
                  </a:lnTo>
                  <a:lnTo>
                    <a:pt x="3682695" y="605586"/>
                  </a:lnTo>
                  <a:lnTo>
                    <a:pt x="3653586" y="655332"/>
                  </a:lnTo>
                  <a:lnTo>
                    <a:pt x="3638766" y="712127"/>
                  </a:lnTo>
                  <a:lnTo>
                    <a:pt x="3636911" y="743000"/>
                  </a:lnTo>
                  <a:lnTo>
                    <a:pt x="3638766" y="773557"/>
                  </a:lnTo>
                  <a:lnTo>
                    <a:pt x="3653586" y="830338"/>
                  </a:lnTo>
                  <a:lnTo>
                    <a:pt x="3682695" y="880389"/>
                  </a:lnTo>
                  <a:lnTo>
                    <a:pt x="3723017" y="920318"/>
                  </a:lnTo>
                  <a:lnTo>
                    <a:pt x="3773487" y="949020"/>
                  </a:lnTo>
                  <a:lnTo>
                    <a:pt x="3830701" y="963422"/>
                  </a:lnTo>
                  <a:lnTo>
                    <a:pt x="3861612" y="965225"/>
                  </a:lnTo>
                  <a:lnTo>
                    <a:pt x="3886098" y="963993"/>
                  </a:lnTo>
                  <a:lnTo>
                    <a:pt x="3933837" y="954112"/>
                  </a:lnTo>
                  <a:lnTo>
                    <a:pt x="3979316" y="934250"/>
                  </a:lnTo>
                  <a:lnTo>
                    <a:pt x="4018813" y="906272"/>
                  </a:lnTo>
                  <a:lnTo>
                    <a:pt x="4014127" y="866457"/>
                  </a:lnTo>
                  <a:lnTo>
                    <a:pt x="3968610" y="818718"/>
                  </a:lnTo>
                  <a:lnTo>
                    <a:pt x="3932656" y="848042"/>
                  </a:lnTo>
                  <a:lnTo>
                    <a:pt x="3894328" y="863574"/>
                  </a:lnTo>
                  <a:lnTo>
                    <a:pt x="3866553" y="866457"/>
                  </a:lnTo>
                  <a:lnTo>
                    <a:pt x="3850449" y="865479"/>
                  </a:lnTo>
                  <a:lnTo>
                    <a:pt x="3806456" y="850811"/>
                  </a:lnTo>
                  <a:lnTo>
                    <a:pt x="3772204" y="819645"/>
                  </a:lnTo>
                  <a:lnTo>
                    <a:pt x="3752558" y="776122"/>
                  </a:lnTo>
                  <a:lnTo>
                    <a:pt x="3748849" y="743000"/>
                  </a:lnTo>
                  <a:lnTo>
                    <a:pt x="3749776" y="725398"/>
                  </a:lnTo>
                  <a:lnTo>
                    <a:pt x="3763657" y="678789"/>
                  </a:lnTo>
                  <a:lnTo>
                    <a:pt x="3792677" y="643305"/>
                  </a:lnTo>
                  <a:lnTo>
                    <a:pt x="3832796" y="622007"/>
                  </a:lnTo>
                  <a:lnTo>
                    <a:pt x="3864076" y="617880"/>
                  </a:lnTo>
                  <a:lnTo>
                    <a:pt x="3878999" y="618705"/>
                  </a:lnTo>
                  <a:lnTo>
                    <a:pt x="3920045" y="631063"/>
                  </a:lnTo>
                  <a:lnTo>
                    <a:pt x="3958171" y="657440"/>
                  </a:lnTo>
                  <a:lnTo>
                    <a:pt x="3970261" y="669734"/>
                  </a:lnTo>
                  <a:lnTo>
                    <a:pt x="4019194" y="617880"/>
                  </a:lnTo>
                  <a:lnTo>
                    <a:pt x="4039400" y="596493"/>
                  </a:lnTo>
                  <a:close/>
                </a:path>
                <a:path w="4984750" h="1337945">
                  <a:moveTo>
                    <a:pt x="4521479" y="528167"/>
                  </a:moveTo>
                  <a:lnTo>
                    <a:pt x="4408729" y="528167"/>
                  </a:lnTo>
                  <a:lnTo>
                    <a:pt x="4408729" y="825296"/>
                  </a:lnTo>
                  <a:lnTo>
                    <a:pt x="4400804" y="835025"/>
                  </a:lnTo>
                  <a:lnTo>
                    <a:pt x="4359389" y="862088"/>
                  </a:lnTo>
                  <a:lnTo>
                    <a:pt x="4320654" y="868095"/>
                  </a:lnTo>
                  <a:lnTo>
                    <a:pt x="4301109" y="866559"/>
                  </a:lnTo>
                  <a:lnTo>
                    <a:pt x="4254805" y="843407"/>
                  </a:lnTo>
                  <a:lnTo>
                    <a:pt x="4232427" y="797115"/>
                  </a:lnTo>
                  <a:lnTo>
                    <a:pt x="4230941" y="777570"/>
                  </a:lnTo>
                  <a:lnTo>
                    <a:pt x="4230941" y="528167"/>
                  </a:lnTo>
                  <a:lnTo>
                    <a:pt x="4118178" y="528167"/>
                  </a:lnTo>
                  <a:lnTo>
                    <a:pt x="4118178" y="794029"/>
                  </a:lnTo>
                  <a:lnTo>
                    <a:pt x="4119511" y="818413"/>
                  </a:lnTo>
                  <a:lnTo>
                    <a:pt x="4130217" y="862850"/>
                  </a:lnTo>
                  <a:lnTo>
                    <a:pt x="4151668" y="901230"/>
                  </a:lnTo>
                  <a:lnTo>
                    <a:pt x="4181703" y="931684"/>
                  </a:lnTo>
                  <a:lnTo>
                    <a:pt x="4219676" y="953185"/>
                  </a:lnTo>
                  <a:lnTo>
                    <a:pt x="4263707" y="963879"/>
                  </a:lnTo>
                  <a:lnTo>
                    <a:pt x="4287736" y="965225"/>
                  </a:lnTo>
                  <a:lnTo>
                    <a:pt x="4322153" y="962545"/>
                  </a:lnTo>
                  <a:lnTo>
                    <a:pt x="4353788" y="954532"/>
                  </a:lnTo>
                  <a:lnTo>
                    <a:pt x="4382643" y="941146"/>
                  </a:lnTo>
                  <a:lnTo>
                    <a:pt x="4408729" y="922426"/>
                  </a:lnTo>
                  <a:lnTo>
                    <a:pt x="4408729" y="956995"/>
                  </a:lnTo>
                  <a:lnTo>
                    <a:pt x="4521479" y="956995"/>
                  </a:lnTo>
                  <a:lnTo>
                    <a:pt x="4521479" y="922426"/>
                  </a:lnTo>
                  <a:lnTo>
                    <a:pt x="4521479" y="868095"/>
                  </a:lnTo>
                  <a:lnTo>
                    <a:pt x="4521479" y="528167"/>
                  </a:lnTo>
                  <a:close/>
                </a:path>
                <a:path w="4984750" h="1337945">
                  <a:moveTo>
                    <a:pt x="4984280" y="823658"/>
                  </a:moveTo>
                  <a:lnTo>
                    <a:pt x="4975834" y="778179"/>
                  </a:lnTo>
                  <a:lnTo>
                    <a:pt x="4950536" y="742175"/>
                  </a:lnTo>
                  <a:lnTo>
                    <a:pt x="4909172" y="715835"/>
                  </a:lnTo>
                  <a:lnTo>
                    <a:pt x="4852581" y="701014"/>
                  </a:lnTo>
                  <a:lnTo>
                    <a:pt x="4771098" y="688670"/>
                  </a:lnTo>
                  <a:lnTo>
                    <a:pt x="4756226" y="686257"/>
                  </a:lnTo>
                  <a:lnTo>
                    <a:pt x="4720069" y="669277"/>
                  </a:lnTo>
                  <a:lnTo>
                    <a:pt x="4712665" y="647509"/>
                  </a:lnTo>
                  <a:lnTo>
                    <a:pt x="4713795" y="638517"/>
                  </a:lnTo>
                  <a:lnTo>
                    <a:pt x="4752581" y="608418"/>
                  </a:lnTo>
                  <a:lnTo>
                    <a:pt x="4780153" y="605536"/>
                  </a:lnTo>
                  <a:lnTo>
                    <a:pt x="4796561" y="606158"/>
                  </a:lnTo>
                  <a:lnTo>
                    <a:pt x="4845177" y="615416"/>
                  </a:lnTo>
                  <a:lnTo>
                    <a:pt x="4895177" y="637171"/>
                  </a:lnTo>
                  <a:lnTo>
                    <a:pt x="4912665" y="647509"/>
                  </a:lnTo>
                  <a:lnTo>
                    <a:pt x="4943792" y="605536"/>
                  </a:lnTo>
                  <a:lnTo>
                    <a:pt x="4966982" y="574268"/>
                  </a:lnTo>
                  <a:lnTo>
                    <a:pt x="4946866" y="561555"/>
                  </a:lnTo>
                  <a:lnTo>
                    <a:pt x="4926038" y="550595"/>
                  </a:lnTo>
                  <a:lnTo>
                    <a:pt x="4882210" y="533933"/>
                  </a:lnTo>
                  <a:lnTo>
                    <a:pt x="4837150" y="524052"/>
                  </a:lnTo>
                  <a:lnTo>
                    <a:pt x="4790846" y="520763"/>
                  </a:lnTo>
                  <a:lnTo>
                    <a:pt x="4764202" y="521843"/>
                  </a:lnTo>
                  <a:lnTo>
                    <a:pt x="4716475" y="530491"/>
                  </a:lnTo>
                  <a:lnTo>
                    <a:pt x="4676711" y="547154"/>
                  </a:lnTo>
                  <a:lnTo>
                    <a:pt x="4645838" y="570611"/>
                  </a:lnTo>
                  <a:lnTo>
                    <a:pt x="4617593" y="617677"/>
                  </a:lnTo>
                  <a:lnTo>
                    <a:pt x="4612246" y="656577"/>
                  </a:lnTo>
                  <a:lnTo>
                    <a:pt x="4614303" y="681266"/>
                  </a:lnTo>
                  <a:lnTo>
                    <a:pt x="4630763" y="723239"/>
                  </a:lnTo>
                  <a:lnTo>
                    <a:pt x="4663579" y="754824"/>
                  </a:lnTo>
                  <a:lnTo>
                    <a:pt x="4712144" y="775398"/>
                  </a:lnTo>
                  <a:lnTo>
                    <a:pt x="4824603" y="794029"/>
                  </a:lnTo>
                  <a:lnTo>
                    <a:pt x="4837608" y="796442"/>
                  </a:lnTo>
                  <a:lnTo>
                    <a:pt x="4874806" y="819543"/>
                  </a:lnTo>
                  <a:lnTo>
                    <a:pt x="4878095" y="834351"/>
                  </a:lnTo>
                  <a:lnTo>
                    <a:pt x="4876660" y="844181"/>
                  </a:lnTo>
                  <a:lnTo>
                    <a:pt x="4842954" y="873506"/>
                  </a:lnTo>
                  <a:lnTo>
                    <a:pt x="4794974" y="880452"/>
                  </a:lnTo>
                  <a:lnTo>
                    <a:pt x="4778045" y="879678"/>
                  </a:lnTo>
                  <a:lnTo>
                    <a:pt x="4726648" y="868095"/>
                  </a:lnTo>
                  <a:lnTo>
                    <a:pt x="4674184" y="842632"/>
                  </a:lnTo>
                  <a:lnTo>
                    <a:pt x="4655871" y="831062"/>
                  </a:lnTo>
                  <a:lnTo>
                    <a:pt x="4599902" y="905967"/>
                  </a:lnTo>
                  <a:lnTo>
                    <a:pt x="4640224" y="931481"/>
                  </a:lnTo>
                  <a:lnTo>
                    <a:pt x="4687151" y="950404"/>
                  </a:lnTo>
                  <a:lnTo>
                    <a:pt x="4739614" y="961517"/>
                  </a:lnTo>
                  <a:lnTo>
                    <a:pt x="4796612" y="965225"/>
                  </a:lnTo>
                  <a:lnTo>
                    <a:pt x="4823003" y="964095"/>
                  </a:lnTo>
                  <a:lnTo>
                    <a:pt x="4871161" y="955040"/>
                  </a:lnTo>
                  <a:lnTo>
                    <a:pt x="4912830" y="936879"/>
                  </a:lnTo>
                  <a:lnTo>
                    <a:pt x="4946154" y="911771"/>
                  </a:lnTo>
                  <a:lnTo>
                    <a:pt x="4970284" y="880452"/>
                  </a:lnTo>
                  <a:lnTo>
                    <a:pt x="4982730" y="843661"/>
                  </a:lnTo>
                  <a:lnTo>
                    <a:pt x="4984280" y="82365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5" name="object 15"/>
            <p:cNvSpPr/>
            <p:nvPr/>
          </p:nvSpPr>
          <p:spPr>
            <a:xfrm>
              <a:off x="4172129" y="5372444"/>
              <a:ext cx="332740" cy="334645"/>
            </a:xfrm>
            <a:custGeom>
              <a:avLst/>
              <a:gdLst/>
              <a:ahLst/>
              <a:cxnLst/>
              <a:rect l="l" t="t" r="r" b="b"/>
              <a:pathLst>
                <a:path w="332739" h="334645">
                  <a:moveTo>
                    <a:pt x="166309" y="0"/>
                  </a:moveTo>
                  <a:lnTo>
                    <a:pt x="122097" y="5972"/>
                  </a:lnTo>
                  <a:lnTo>
                    <a:pt x="82369" y="22826"/>
                  </a:lnTo>
                  <a:lnTo>
                    <a:pt x="48710" y="48968"/>
                  </a:lnTo>
                  <a:lnTo>
                    <a:pt x="22706" y="82805"/>
                  </a:lnTo>
                  <a:lnTo>
                    <a:pt x="5940" y="122742"/>
                  </a:lnTo>
                  <a:lnTo>
                    <a:pt x="0" y="167185"/>
                  </a:lnTo>
                  <a:lnTo>
                    <a:pt x="5940" y="211628"/>
                  </a:lnTo>
                  <a:lnTo>
                    <a:pt x="22706" y="251565"/>
                  </a:lnTo>
                  <a:lnTo>
                    <a:pt x="48710" y="285402"/>
                  </a:lnTo>
                  <a:lnTo>
                    <a:pt x="82369" y="311544"/>
                  </a:lnTo>
                  <a:lnTo>
                    <a:pt x="122097" y="328398"/>
                  </a:lnTo>
                  <a:lnTo>
                    <a:pt x="166309" y="334371"/>
                  </a:lnTo>
                  <a:lnTo>
                    <a:pt x="210520" y="328398"/>
                  </a:lnTo>
                  <a:lnTo>
                    <a:pt x="250248" y="311544"/>
                  </a:lnTo>
                  <a:lnTo>
                    <a:pt x="283907" y="285402"/>
                  </a:lnTo>
                  <a:lnTo>
                    <a:pt x="309912" y="251565"/>
                  </a:lnTo>
                  <a:lnTo>
                    <a:pt x="326677" y="211628"/>
                  </a:lnTo>
                  <a:lnTo>
                    <a:pt x="332618" y="167185"/>
                  </a:lnTo>
                  <a:lnTo>
                    <a:pt x="326677" y="122742"/>
                  </a:lnTo>
                  <a:lnTo>
                    <a:pt x="309912" y="82805"/>
                  </a:lnTo>
                  <a:lnTo>
                    <a:pt x="283907" y="48968"/>
                  </a:lnTo>
                  <a:lnTo>
                    <a:pt x="250248" y="22826"/>
                  </a:lnTo>
                  <a:lnTo>
                    <a:pt x="210520" y="5972"/>
                  </a:lnTo>
                  <a:lnTo>
                    <a:pt x="166309" y="0"/>
                  </a:lnTo>
                  <a:close/>
                </a:path>
              </a:pathLst>
            </a:custGeom>
            <a:solidFill>
              <a:srgbClr val="7085ED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sp>
        <p:nvSpPr>
          <p:cNvPr id="18" name="object 2">
            <a:extLst>
              <a:ext uri="{FF2B5EF4-FFF2-40B4-BE49-F238E27FC236}">
                <a16:creationId xmlns:a16="http://schemas.microsoft.com/office/drawing/2014/main" id="{7B54D0B9-945E-9540-1723-577D2D617B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2158" y="535294"/>
            <a:ext cx="1423731" cy="627865"/>
          </a:xfrm>
          <a:prstGeom prst="rect">
            <a:avLst/>
          </a:prstGeom>
        </p:spPr>
        <p:txBody>
          <a:bodyPr vert="horz" wrap="square" lIns="0" tIns="9589" rIns="0" bIns="0" rtlCol="0" anchor="ctr">
            <a:spAutoFit/>
          </a:bodyPr>
          <a:lstStyle/>
          <a:p>
            <a:pPr marL="7671">
              <a:lnSpc>
                <a:spcPct val="100000"/>
              </a:lnSpc>
              <a:spcBef>
                <a:spcPts val="76"/>
              </a:spcBef>
            </a:pPr>
            <a:r>
              <a:rPr sz="4017" dirty="0">
                <a:solidFill>
                  <a:srgbClr val="222F3E"/>
                </a:solidFill>
                <a:latin typeface="Red Hat Display"/>
                <a:ea typeface="+mn-ea"/>
                <a:cs typeface="Red Hat Display"/>
              </a:rPr>
              <a:t>Logo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3121" y="1406141"/>
            <a:ext cx="12146101" cy="0"/>
          </a:xfrm>
          <a:custGeom>
            <a:avLst/>
            <a:gdLst/>
            <a:ahLst/>
            <a:cxnLst/>
            <a:rect l="l" t="t" r="r" b="b"/>
            <a:pathLst>
              <a:path w="20108545">
                <a:moveTo>
                  <a:pt x="0" y="0"/>
                </a:moveTo>
                <a:lnTo>
                  <a:pt x="20107980" y="0"/>
                </a:lnTo>
              </a:path>
            </a:pathLst>
          </a:custGeom>
          <a:ln w="21199">
            <a:solidFill>
              <a:srgbClr val="EFF1F8"/>
            </a:solidFill>
          </a:ln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4" name="object 4"/>
          <p:cNvSpPr txBox="1"/>
          <p:nvPr/>
        </p:nvSpPr>
        <p:spPr>
          <a:xfrm>
            <a:off x="2555820" y="534128"/>
            <a:ext cx="1851430" cy="627865"/>
          </a:xfrm>
          <a:prstGeom prst="rect">
            <a:avLst/>
          </a:prstGeom>
        </p:spPr>
        <p:txBody>
          <a:bodyPr vert="horz" wrap="square" lIns="0" tIns="9589" rIns="0" bIns="0" rtlCol="0">
            <a:spAutoFit/>
          </a:bodyPr>
          <a:lstStyle/>
          <a:p>
            <a:pPr marL="7671">
              <a:spcBef>
                <a:spcPts val="76"/>
              </a:spcBef>
            </a:pPr>
            <a:r>
              <a:rPr sz="4017" spc="-6" dirty="0">
                <a:solidFill>
                  <a:srgbClr val="222F3E"/>
                </a:solidFill>
                <a:latin typeface="Red Hat Display"/>
                <a:cs typeface="Red Hat Display"/>
              </a:rPr>
              <a:t>color</a:t>
            </a:r>
            <a:endParaRPr sz="4017">
              <a:latin typeface="Red Hat Display"/>
              <a:cs typeface="Red Hat Display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45889" y="805470"/>
            <a:ext cx="127542" cy="12754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553332" y="4418270"/>
            <a:ext cx="3725490" cy="571423"/>
          </a:xfrm>
          <a:prstGeom prst="rect">
            <a:avLst/>
          </a:prstGeom>
        </p:spPr>
        <p:txBody>
          <a:bodyPr vert="horz" wrap="square" lIns="0" tIns="54849" rIns="0" bIns="0" rtlCol="0">
            <a:spAutoFit/>
          </a:bodyPr>
          <a:lstStyle/>
          <a:p>
            <a:pPr marL="93584" algn="ctr">
              <a:spcBef>
                <a:spcPts val="432"/>
              </a:spcBef>
            </a:pPr>
            <a:r>
              <a:rPr sz="1510" spc="39" dirty="0">
                <a:latin typeface="Red Hat Display"/>
                <a:cs typeface="Red Hat Display"/>
              </a:rPr>
              <a:t>Printing</a:t>
            </a:r>
            <a:r>
              <a:rPr sz="1510" spc="94" dirty="0">
                <a:latin typeface="Red Hat Display"/>
                <a:cs typeface="Red Hat Display"/>
              </a:rPr>
              <a:t> </a:t>
            </a:r>
            <a:r>
              <a:rPr lang="en-CA" sz="1510" spc="94" dirty="0">
                <a:latin typeface="Red Hat Display"/>
                <a:cs typeface="Red Hat Display"/>
              </a:rPr>
              <a:t>in </a:t>
            </a:r>
            <a:r>
              <a:rPr sz="1510" spc="39" dirty="0">
                <a:latin typeface="Red Hat Display"/>
                <a:cs typeface="Red Hat Display"/>
              </a:rPr>
              <a:t>black</a:t>
            </a:r>
            <a:r>
              <a:rPr lang="en-CA" sz="1510" spc="39" dirty="0">
                <a:latin typeface="Red Hat Display"/>
                <a:cs typeface="Red Hat Display"/>
              </a:rPr>
              <a:t> and </a:t>
            </a:r>
            <a:r>
              <a:rPr sz="1510" spc="39" dirty="0">
                <a:latin typeface="Red Hat Display"/>
                <a:cs typeface="Red Hat Display"/>
              </a:rPr>
              <a:t>white?</a:t>
            </a:r>
            <a:endParaRPr sz="1510" dirty="0">
              <a:latin typeface="Red Hat Display"/>
              <a:cs typeface="Red Hat Display"/>
            </a:endParaRPr>
          </a:p>
          <a:p>
            <a:pPr algn="ctr">
              <a:spcBef>
                <a:spcPts val="371"/>
              </a:spcBef>
            </a:pPr>
            <a:r>
              <a:rPr sz="1510" spc="30" dirty="0">
                <a:latin typeface="Red Hat Display"/>
                <a:cs typeface="Red Hat Display"/>
              </a:rPr>
              <a:t>Use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Beyond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the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Stars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verson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of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our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logo.</a:t>
            </a:r>
            <a:endParaRPr sz="1510" dirty="0">
              <a:latin typeface="Red Hat Display"/>
              <a:cs typeface="Red Hat Display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70882" y="4418270"/>
            <a:ext cx="3316618" cy="553344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637060" marR="3068" indent="-629772">
              <a:lnSpc>
                <a:spcPct val="120500"/>
              </a:lnSpc>
              <a:spcBef>
                <a:spcPts val="60"/>
              </a:spcBef>
            </a:pPr>
            <a:r>
              <a:rPr sz="1510" spc="30" dirty="0">
                <a:latin typeface="Red Hat Display"/>
                <a:cs typeface="Red Hat Display"/>
              </a:rPr>
              <a:t>Use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the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3" dirty="0">
                <a:latin typeface="Red Hat Display"/>
                <a:cs typeface="Red Hat Display"/>
              </a:rPr>
              <a:t>Haze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version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as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dirty="0">
                <a:latin typeface="Red Hat Display"/>
                <a:cs typeface="Red Hat Display"/>
              </a:rPr>
              <a:t>a</a:t>
            </a:r>
            <a:r>
              <a:rPr sz="1510" spc="103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watermark </a:t>
            </a:r>
            <a:r>
              <a:rPr sz="1510" dirty="0">
                <a:latin typeface="Red Hat Display"/>
                <a:cs typeface="Red Hat Display"/>
              </a:rPr>
              <a:t>to</a:t>
            </a:r>
            <a:r>
              <a:rPr sz="1510" spc="100" dirty="0">
                <a:latin typeface="Red Hat Display"/>
                <a:cs typeface="Red Hat Display"/>
              </a:rPr>
              <a:t> </a:t>
            </a:r>
            <a:r>
              <a:rPr sz="1510" spc="36" dirty="0">
                <a:latin typeface="Red Hat Display"/>
                <a:cs typeface="Red Hat Display"/>
              </a:rPr>
              <a:t>brand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0" dirty="0">
                <a:latin typeface="Red Hat Display"/>
                <a:cs typeface="Red Hat Display"/>
              </a:rPr>
              <a:t>our</a:t>
            </a:r>
            <a:r>
              <a:rPr sz="1510" spc="106" dirty="0">
                <a:latin typeface="Red Hat Display"/>
                <a:cs typeface="Red Hat Display"/>
              </a:rPr>
              <a:t> </a:t>
            </a:r>
            <a:r>
              <a:rPr sz="1510" spc="39" dirty="0">
                <a:latin typeface="Red Hat Display"/>
                <a:cs typeface="Red Hat Display"/>
              </a:rPr>
              <a:t>materials.</a:t>
            </a:r>
            <a:endParaRPr sz="1510">
              <a:latin typeface="Red Hat Display"/>
              <a:cs typeface="Red Hat Display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677783" y="2104951"/>
            <a:ext cx="4102910" cy="1895922"/>
            <a:chOff x="11015223" y="3484863"/>
            <a:chExt cx="6792595" cy="3138805"/>
          </a:xfrm>
        </p:grpSpPr>
        <p:sp>
          <p:nvSpPr>
            <p:cNvPr id="9" name="object 9"/>
            <p:cNvSpPr/>
            <p:nvPr/>
          </p:nvSpPr>
          <p:spPr>
            <a:xfrm>
              <a:off x="11025823" y="3495463"/>
              <a:ext cx="6771005" cy="3117215"/>
            </a:xfrm>
            <a:custGeom>
              <a:avLst/>
              <a:gdLst/>
              <a:ahLst/>
              <a:cxnLst/>
              <a:rect l="l" t="t" r="r" b="b"/>
              <a:pathLst>
                <a:path w="6771005" h="3117215">
                  <a:moveTo>
                    <a:pt x="6770856" y="3117061"/>
                  </a:moveTo>
                  <a:lnTo>
                    <a:pt x="0" y="3117061"/>
                  </a:lnTo>
                  <a:lnTo>
                    <a:pt x="0" y="0"/>
                  </a:lnTo>
                  <a:lnTo>
                    <a:pt x="6770856" y="0"/>
                  </a:lnTo>
                  <a:lnTo>
                    <a:pt x="6770856" y="3117061"/>
                  </a:lnTo>
                  <a:close/>
                </a:path>
              </a:pathLst>
            </a:custGeom>
            <a:ln w="21199">
              <a:solidFill>
                <a:srgbClr val="EFF1F8"/>
              </a:solidFill>
            </a:ln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0" name="object 10"/>
            <p:cNvSpPr/>
            <p:nvPr/>
          </p:nvSpPr>
          <p:spPr>
            <a:xfrm>
              <a:off x="11919102" y="4382714"/>
              <a:ext cx="4984750" cy="1337945"/>
            </a:xfrm>
            <a:custGeom>
              <a:avLst/>
              <a:gdLst/>
              <a:ahLst/>
              <a:cxnLst/>
              <a:rect l="l" t="t" r="r" b="b"/>
              <a:pathLst>
                <a:path w="4984750" h="1337945">
                  <a:moveTo>
                    <a:pt x="1295603" y="1156919"/>
                  </a:moveTo>
                  <a:lnTo>
                    <a:pt x="1289672" y="1112481"/>
                  </a:lnTo>
                  <a:lnTo>
                    <a:pt x="1272895" y="1072540"/>
                  </a:lnTo>
                  <a:lnTo>
                    <a:pt x="1246898" y="1038707"/>
                  </a:lnTo>
                  <a:lnTo>
                    <a:pt x="1213243" y="1012558"/>
                  </a:lnTo>
                  <a:lnTo>
                    <a:pt x="1173505" y="995705"/>
                  </a:lnTo>
                  <a:lnTo>
                    <a:pt x="1129296" y="989736"/>
                  </a:lnTo>
                  <a:lnTo>
                    <a:pt x="1085088" y="995705"/>
                  </a:lnTo>
                  <a:lnTo>
                    <a:pt x="1045362" y="1012558"/>
                  </a:lnTo>
                  <a:lnTo>
                    <a:pt x="1011694" y="1038707"/>
                  </a:lnTo>
                  <a:lnTo>
                    <a:pt x="985697" y="1072540"/>
                  </a:lnTo>
                  <a:lnTo>
                    <a:pt x="968933" y="1112481"/>
                  </a:lnTo>
                  <a:lnTo>
                    <a:pt x="962990" y="1156919"/>
                  </a:lnTo>
                  <a:lnTo>
                    <a:pt x="968933" y="1201369"/>
                  </a:lnTo>
                  <a:lnTo>
                    <a:pt x="985697" y="1241298"/>
                  </a:lnTo>
                  <a:lnTo>
                    <a:pt x="1011694" y="1275143"/>
                  </a:lnTo>
                  <a:lnTo>
                    <a:pt x="1045362" y="1301280"/>
                  </a:lnTo>
                  <a:lnTo>
                    <a:pt x="1085088" y="1318133"/>
                  </a:lnTo>
                  <a:lnTo>
                    <a:pt x="1129296" y="1324102"/>
                  </a:lnTo>
                  <a:lnTo>
                    <a:pt x="1173505" y="1318133"/>
                  </a:lnTo>
                  <a:lnTo>
                    <a:pt x="1213243" y="1301280"/>
                  </a:lnTo>
                  <a:lnTo>
                    <a:pt x="1246898" y="1275143"/>
                  </a:lnTo>
                  <a:lnTo>
                    <a:pt x="1272895" y="1241298"/>
                  </a:lnTo>
                  <a:lnTo>
                    <a:pt x="1289672" y="1201369"/>
                  </a:lnTo>
                  <a:lnTo>
                    <a:pt x="1295603" y="1156919"/>
                  </a:lnTo>
                  <a:close/>
                </a:path>
                <a:path w="4984750" h="1337945">
                  <a:moveTo>
                    <a:pt x="1330490" y="668743"/>
                  </a:moveTo>
                  <a:lnTo>
                    <a:pt x="1328813" y="620979"/>
                  </a:lnTo>
                  <a:lnTo>
                    <a:pt x="1323873" y="574128"/>
                  </a:lnTo>
                  <a:lnTo>
                    <a:pt x="1315783" y="528294"/>
                  </a:lnTo>
                  <a:lnTo>
                    <a:pt x="1304658" y="483603"/>
                  </a:lnTo>
                  <a:lnTo>
                    <a:pt x="1290599" y="440143"/>
                  </a:lnTo>
                  <a:lnTo>
                    <a:pt x="1273733" y="398043"/>
                  </a:lnTo>
                  <a:lnTo>
                    <a:pt x="1254150" y="357428"/>
                  </a:lnTo>
                  <a:lnTo>
                    <a:pt x="1231988" y="318389"/>
                  </a:lnTo>
                  <a:lnTo>
                    <a:pt x="1207350" y="281051"/>
                  </a:lnTo>
                  <a:lnTo>
                    <a:pt x="1180338" y="245516"/>
                  </a:lnTo>
                  <a:lnTo>
                    <a:pt x="1151077" y="211912"/>
                  </a:lnTo>
                  <a:lnTo>
                    <a:pt x="1119682" y="180352"/>
                  </a:lnTo>
                  <a:lnTo>
                    <a:pt x="1086243" y="150939"/>
                  </a:lnTo>
                  <a:lnTo>
                    <a:pt x="1050912" y="123786"/>
                  </a:lnTo>
                  <a:lnTo>
                    <a:pt x="1013764" y="99009"/>
                  </a:lnTo>
                  <a:lnTo>
                    <a:pt x="998956" y="90525"/>
                  </a:lnTo>
                  <a:lnTo>
                    <a:pt x="998956" y="668743"/>
                  </a:lnTo>
                  <a:lnTo>
                    <a:pt x="995311" y="718947"/>
                  </a:lnTo>
                  <a:lnTo>
                    <a:pt x="984694" y="766737"/>
                  </a:lnTo>
                  <a:lnTo>
                    <a:pt x="967676" y="811618"/>
                  </a:lnTo>
                  <a:lnTo>
                    <a:pt x="944778" y="853084"/>
                  </a:lnTo>
                  <a:lnTo>
                    <a:pt x="916546" y="890651"/>
                  </a:lnTo>
                  <a:lnTo>
                    <a:pt x="883526" y="923798"/>
                  </a:lnTo>
                  <a:lnTo>
                    <a:pt x="846226" y="952042"/>
                  </a:lnTo>
                  <a:lnTo>
                    <a:pt x="805218" y="974890"/>
                  </a:lnTo>
                  <a:lnTo>
                    <a:pt x="761022" y="991819"/>
                  </a:lnTo>
                  <a:lnTo>
                    <a:pt x="714184" y="1002347"/>
                  </a:lnTo>
                  <a:lnTo>
                    <a:pt x="665238" y="1005967"/>
                  </a:lnTo>
                  <a:lnTo>
                    <a:pt x="616292" y="1002347"/>
                  </a:lnTo>
                  <a:lnTo>
                    <a:pt x="569455" y="991819"/>
                  </a:lnTo>
                  <a:lnTo>
                    <a:pt x="525259" y="974890"/>
                  </a:lnTo>
                  <a:lnTo>
                    <a:pt x="484251" y="952042"/>
                  </a:lnTo>
                  <a:lnTo>
                    <a:pt x="446963" y="923798"/>
                  </a:lnTo>
                  <a:lnTo>
                    <a:pt x="413931" y="890651"/>
                  </a:lnTo>
                  <a:lnTo>
                    <a:pt x="385699" y="853084"/>
                  </a:lnTo>
                  <a:lnTo>
                    <a:pt x="362813" y="811618"/>
                  </a:lnTo>
                  <a:lnTo>
                    <a:pt x="345782" y="766737"/>
                  </a:lnTo>
                  <a:lnTo>
                    <a:pt x="335178" y="718947"/>
                  </a:lnTo>
                  <a:lnTo>
                    <a:pt x="331520" y="668743"/>
                  </a:lnTo>
                  <a:lnTo>
                    <a:pt x="335178" y="618540"/>
                  </a:lnTo>
                  <a:lnTo>
                    <a:pt x="345782" y="570750"/>
                  </a:lnTo>
                  <a:lnTo>
                    <a:pt x="362813" y="525868"/>
                  </a:lnTo>
                  <a:lnTo>
                    <a:pt x="385699" y="484403"/>
                  </a:lnTo>
                  <a:lnTo>
                    <a:pt x="413931" y="446836"/>
                  </a:lnTo>
                  <a:lnTo>
                    <a:pt x="446963" y="413677"/>
                  </a:lnTo>
                  <a:lnTo>
                    <a:pt x="484251" y="385432"/>
                  </a:lnTo>
                  <a:lnTo>
                    <a:pt x="525259" y="362597"/>
                  </a:lnTo>
                  <a:lnTo>
                    <a:pt x="569455" y="345668"/>
                  </a:lnTo>
                  <a:lnTo>
                    <a:pt x="616292" y="335140"/>
                  </a:lnTo>
                  <a:lnTo>
                    <a:pt x="665238" y="331520"/>
                  </a:lnTo>
                  <a:lnTo>
                    <a:pt x="714184" y="335140"/>
                  </a:lnTo>
                  <a:lnTo>
                    <a:pt x="761022" y="345668"/>
                  </a:lnTo>
                  <a:lnTo>
                    <a:pt x="805218" y="362597"/>
                  </a:lnTo>
                  <a:lnTo>
                    <a:pt x="846226" y="385432"/>
                  </a:lnTo>
                  <a:lnTo>
                    <a:pt x="883526" y="413677"/>
                  </a:lnTo>
                  <a:lnTo>
                    <a:pt x="916546" y="446836"/>
                  </a:lnTo>
                  <a:lnTo>
                    <a:pt x="944778" y="484403"/>
                  </a:lnTo>
                  <a:lnTo>
                    <a:pt x="967676" y="525868"/>
                  </a:lnTo>
                  <a:lnTo>
                    <a:pt x="984694" y="570750"/>
                  </a:lnTo>
                  <a:lnTo>
                    <a:pt x="995311" y="618540"/>
                  </a:lnTo>
                  <a:lnTo>
                    <a:pt x="998956" y="668743"/>
                  </a:lnTo>
                  <a:lnTo>
                    <a:pt x="998956" y="90525"/>
                  </a:lnTo>
                  <a:lnTo>
                    <a:pt x="934516" y="57048"/>
                  </a:lnTo>
                  <a:lnTo>
                    <a:pt x="892644" y="40093"/>
                  </a:lnTo>
                  <a:lnTo>
                    <a:pt x="849414" y="25958"/>
                  </a:lnTo>
                  <a:lnTo>
                    <a:pt x="804951" y="14770"/>
                  </a:lnTo>
                  <a:lnTo>
                    <a:pt x="759358" y="6642"/>
                  </a:lnTo>
                  <a:lnTo>
                    <a:pt x="712749" y="1676"/>
                  </a:lnTo>
                  <a:lnTo>
                    <a:pt x="665238" y="0"/>
                  </a:lnTo>
                  <a:lnTo>
                    <a:pt x="617728" y="1676"/>
                  </a:lnTo>
                  <a:lnTo>
                    <a:pt x="571119" y="6642"/>
                  </a:lnTo>
                  <a:lnTo>
                    <a:pt x="525526" y="14770"/>
                  </a:lnTo>
                  <a:lnTo>
                    <a:pt x="481063" y="25958"/>
                  </a:lnTo>
                  <a:lnTo>
                    <a:pt x="437845" y="40093"/>
                  </a:lnTo>
                  <a:lnTo>
                    <a:pt x="395960" y="57048"/>
                  </a:lnTo>
                  <a:lnTo>
                    <a:pt x="355549" y="76733"/>
                  </a:lnTo>
                  <a:lnTo>
                    <a:pt x="316725" y="99009"/>
                  </a:lnTo>
                  <a:lnTo>
                    <a:pt x="279577" y="123786"/>
                  </a:lnTo>
                  <a:lnTo>
                    <a:pt x="244233" y="150939"/>
                  </a:lnTo>
                  <a:lnTo>
                    <a:pt x="210807" y="180352"/>
                  </a:lnTo>
                  <a:lnTo>
                    <a:pt x="179412" y="211912"/>
                  </a:lnTo>
                  <a:lnTo>
                    <a:pt x="150152" y="245516"/>
                  </a:lnTo>
                  <a:lnTo>
                    <a:pt x="123139" y="281051"/>
                  </a:lnTo>
                  <a:lnTo>
                    <a:pt x="98501" y="318389"/>
                  </a:lnTo>
                  <a:lnTo>
                    <a:pt x="76327" y="357428"/>
                  </a:lnTo>
                  <a:lnTo>
                    <a:pt x="56756" y="398043"/>
                  </a:lnTo>
                  <a:lnTo>
                    <a:pt x="39878" y="440143"/>
                  </a:lnTo>
                  <a:lnTo>
                    <a:pt x="25831" y="483603"/>
                  </a:lnTo>
                  <a:lnTo>
                    <a:pt x="14693" y="528294"/>
                  </a:lnTo>
                  <a:lnTo>
                    <a:pt x="6604" y="574128"/>
                  </a:lnTo>
                  <a:lnTo>
                    <a:pt x="1676" y="620979"/>
                  </a:lnTo>
                  <a:lnTo>
                    <a:pt x="0" y="668743"/>
                  </a:lnTo>
                  <a:lnTo>
                    <a:pt x="1676" y="716495"/>
                  </a:lnTo>
                  <a:lnTo>
                    <a:pt x="6604" y="763358"/>
                  </a:lnTo>
                  <a:lnTo>
                    <a:pt x="14693" y="809193"/>
                  </a:lnTo>
                  <a:lnTo>
                    <a:pt x="25831" y="853884"/>
                  </a:lnTo>
                  <a:lnTo>
                    <a:pt x="39878" y="897343"/>
                  </a:lnTo>
                  <a:lnTo>
                    <a:pt x="56756" y="939444"/>
                  </a:lnTo>
                  <a:lnTo>
                    <a:pt x="76327" y="980059"/>
                  </a:lnTo>
                  <a:lnTo>
                    <a:pt x="98501" y="1019098"/>
                  </a:lnTo>
                  <a:lnTo>
                    <a:pt x="123139" y="1056436"/>
                  </a:lnTo>
                  <a:lnTo>
                    <a:pt x="150152" y="1091971"/>
                  </a:lnTo>
                  <a:lnTo>
                    <a:pt x="179412" y="1125575"/>
                  </a:lnTo>
                  <a:lnTo>
                    <a:pt x="210807" y="1157135"/>
                  </a:lnTo>
                  <a:lnTo>
                    <a:pt x="244233" y="1186548"/>
                  </a:lnTo>
                  <a:lnTo>
                    <a:pt x="279577" y="1213700"/>
                  </a:lnTo>
                  <a:lnTo>
                    <a:pt x="316725" y="1238478"/>
                  </a:lnTo>
                  <a:lnTo>
                    <a:pt x="355549" y="1260754"/>
                  </a:lnTo>
                  <a:lnTo>
                    <a:pt x="395960" y="1280426"/>
                  </a:lnTo>
                  <a:lnTo>
                    <a:pt x="437845" y="1297393"/>
                  </a:lnTo>
                  <a:lnTo>
                    <a:pt x="481063" y="1311529"/>
                  </a:lnTo>
                  <a:lnTo>
                    <a:pt x="525526" y="1322717"/>
                  </a:lnTo>
                  <a:lnTo>
                    <a:pt x="571119" y="1330845"/>
                  </a:lnTo>
                  <a:lnTo>
                    <a:pt x="617728" y="1335811"/>
                  </a:lnTo>
                  <a:lnTo>
                    <a:pt x="665238" y="1337487"/>
                  </a:lnTo>
                  <a:lnTo>
                    <a:pt x="717854" y="1335417"/>
                  </a:lnTo>
                  <a:lnTo>
                    <a:pt x="769340" y="1329347"/>
                  </a:lnTo>
                  <a:lnTo>
                    <a:pt x="819556" y="1319403"/>
                  </a:lnTo>
                  <a:lnTo>
                    <a:pt x="868337" y="1305750"/>
                  </a:lnTo>
                  <a:lnTo>
                    <a:pt x="915530" y="1288529"/>
                  </a:lnTo>
                  <a:lnTo>
                    <a:pt x="960996" y="1267917"/>
                  </a:lnTo>
                  <a:lnTo>
                    <a:pt x="944918" y="1241767"/>
                  </a:lnTo>
                  <a:lnTo>
                    <a:pt x="932929" y="1213167"/>
                  </a:lnTo>
                  <a:lnTo>
                    <a:pt x="925449" y="1182522"/>
                  </a:lnTo>
                  <a:lnTo>
                    <a:pt x="922858" y="1150239"/>
                  </a:lnTo>
                  <a:lnTo>
                    <a:pt x="928166" y="1104239"/>
                  </a:lnTo>
                  <a:lnTo>
                    <a:pt x="943254" y="1061999"/>
                  </a:lnTo>
                  <a:lnTo>
                    <a:pt x="966939" y="1024750"/>
                  </a:lnTo>
                  <a:lnTo>
                    <a:pt x="985735" y="1005967"/>
                  </a:lnTo>
                  <a:lnTo>
                    <a:pt x="998004" y="993686"/>
                  </a:lnTo>
                  <a:lnTo>
                    <a:pt x="1035253" y="970000"/>
                  </a:lnTo>
                  <a:lnTo>
                    <a:pt x="1077480" y="954913"/>
                  </a:lnTo>
                  <a:lnTo>
                    <a:pt x="1123492" y="949617"/>
                  </a:lnTo>
                  <a:lnTo>
                    <a:pt x="1157808" y="952538"/>
                  </a:lnTo>
                  <a:lnTo>
                    <a:pt x="1190231" y="960983"/>
                  </a:lnTo>
                  <a:lnTo>
                    <a:pt x="1220279" y="974458"/>
                  </a:lnTo>
                  <a:lnTo>
                    <a:pt x="1247470" y="992492"/>
                  </a:lnTo>
                  <a:lnTo>
                    <a:pt x="1268717" y="950518"/>
                  </a:lnTo>
                  <a:lnTo>
                    <a:pt x="1287056" y="906907"/>
                  </a:lnTo>
                  <a:lnTo>
                    <a:pt x="1302346" y="861771"/>
                  </a:lnTo>
                  <a:lnTo>
                    <a:pt x="1314462" y="815263"/>
                  </a:lnTo>
                  <a:lnTo>
                    <a:pt x="1323276" y="767511"/>
                  </a:lnTo>
                  <a:lnTo>
                    <a:pt x="1328623" y="718947"/>
                  </a:lnTo>
                  <a:lnTo>
                    <a:pt x="1328737" y="716495"/>
                  </a:lnTo>
                  <a:lnTo>
                    <a:pt x="1330490" y="668743"/>
                  </a:lnTo>
                  <a:close/>
                </a:path>
                <a:path w="4984750" h="1337945">
                  <a:moveTo>
                    <a:pt x="2297646" y="668921"/>
                  </a:moveTo>
                  <a:lnTo>
                    <a:pt x="2291892" y="608622"/>
                  </a:lnTo>
                  <a:lnTo>
                    <a:pt x="2274608" y="552869"/>
                  </a:lnTo>
                  <a:lnTo>
                    <a:pt x="2246820" y="502043"/>
                  </a:lnTo>
                  <a:lnTo>
                    <a:pt x="2209584" y="458216"/>
                  </a:lnTo>
                  <a:lnTo>
                    <a:pt x="2175840" y="429907"/>
                  </a:lnTo>
                  <a:lnTo>
                    <a:pt x="2175840" y="668921"/>
                  </a:lnTo>
                  <a:lnTo>
                    <a:pt x="2175167" y="685533"/>
                  </a:lnTo>
                  <a:lnTo>
                    <a:pt x="2165146" y="732294"/>
                  </a:lnTo>
                  <a:lnTo>
                    <a:pt x="2145233" y="773493"/>
                  </a:lnTo>
                  <a:lnTo>
                    <a:pt x="2136330" y="785787"/>
                  </a:lnTo>
                  <a:lnTo>
                    <a:pt x="2093531" y="733120"/>
                  </a:lnTo>
                  <a:lnTo>
                    <a:pt x="1989836" y="767689"/>
                  </a:lnTo>
                  <a:lnTo>
                    <a:pt x="2051545" y="845045"/>
                  </a:lnTo>
                  <a:lnTo>
                    <a:pt x="2008962" y="855954"/>
                  </a:lnTo>
                  <a:lnTo>
                    <a:pt x="1993112" y="856576"/>
                  </a:lnTo>
                  <a:lnTo>
                    <a:pt x="1974088" y="855700"/>
                  </a:lnTo>
                  <a:lnTo>
                    <a:pt x="1920684" y="842581"/>
                  </a:lnTo>
                  <a:lnTo>
                    <a:pt x="1875929" y="814806"/>
                  </a:lnTo>
                  <a:lnTo>
                    <a:pt x="1841677" y="775296"/>
                  </a:lnTo>
                  <a:lnTo>
                    <a:pt x="1819097" y="725398"/>
                  </a:lnTo>
                  <a:lnTo>
                    <a:pt x="1811223" y="668921"/>
                  </a:lnTo>
                  <a:lnTo>
                    <a:pt x="1812099" y="649160"/>
                  </a:lnTo>
                  <a:lnTo>
                    <a:pt x="1825218" y="594842"/>
                  </a:lnTo>
                  <a:lnTo>
                    <a:pt x="1851748" y="548538"/>
                  </a:lnTo>
                  <a:lnTo>
                    <a:pt x="1889823" y="512953"/>
                  </a:lnTo>
                  <a:lnTo>
                    <a:pt x="1937867" y="489585"/>
                  </a:lnTo>
                  <a:lnTo>
                    <a:pt x="1993112" y="481253"/>
                  </a:lnTo>
                  <a:lnTo>
                    <a:pt x="2012454" y="482180"/>
                  </a:lnTo>
                  <a:lnTo>
                    <a:pt x="2065553" y="496074"/>
                  </a:lnTo>
                  <a:lnTo>
                    <a:pt x="2110295" y="523544"/>
                  </a:lnTo>
                  <a:lnTo>
                    <a:pt x="2145182" y="562737"/>
                  </a:lnTo>
                  <a:lnTo>
                    <a:pt x="2167966" y="612127"/>
                  </a:lnTo>
                  <a:lnTo>
                    <a:pt x="2175840" y="668921"/>
                  </a:lnTo>
                  <a:lnTo>
                    <a:pt x="2175840" y="429907"/>
                  </a:lnTo>
                  <a:lnTo>
                    <a:pt x="2139518" y="407136"/>
                  </a:lnTo>
                  <a:lnTo>
                    <a:pt x="2084324" y="384759"/>
                  </a:lnTo>
                  <a:lnTo>
                    <a:pt x="2024646" y="373227"/>
                  </a:lnTo>
                  <a:lnTo>
                    <a:pt x="1993112" y="371792"/>
                  </a:lnTo>
                  <a:lnTo>
                    <a:pt x="1961578" y="373227"/>
                  </a:lnTo>
                  <a:lnTo>
                    <a:pt x="1901913" y="384759"/>
                  </a:lnTo>
                  <a:lnTo>
                    <a:pt x="1847024" y="407136"/>
                  </a:lnTo>
                  <a:lnTo>
                    <a:pt x="1798459" y="438823"/>
                  </a:lnTo>
                  <a:lnTo>
                    <a:pt x="1757159" y="479247"/>
                  </a:lnTo>
                  <a:lnTo>
                    <a:pt x="1724647" y="526580"/>
                  </a:lnTo>
                  <a:lnTo>
                    <a:pt x="1701546" y="580186"/>
                  </a:lnTo>
                  <a:lnTo>
                    <a:pt x="1690027" y="638213"/>
                  </a:lnTo>
                  <a:lnTo>
                    <a:pt x="1688592" y="668921"/>
                  </a:lnTo>
                  <a:lnTo>
                    <a:pt x="1690027" y="699681"/>
                  </a:lnTo>
                  <a:lnTo>
                    <a:pt x="1701546" y="758113"/>
                  </a:lnTo>
                  <a:lnTo>
                    <a:pt x="1724647" y="811771"/>
                  </a:lnTo>
                  <a:lnTo>
                    <a:pt x="1757159" y="859091"/>
                  </a:lnTo>
                  <a:lnTo>
                    <a:pt x="1798459" y="899528"/>
                  </a:lnTo>
                  <a:lnTo>
                    <a:pt x="1847024" y="931214"/>
                  </a:lnTo>
                  <a:lnTo>
                    <a:pt x="1901913" y="953541"/>
                  </a:lnTo>
                  <a:lnTo>
                    <a:pt x="1961578" y="964653"/>
                  </a:lnTo>
                  <a:lnTo>
                    <a:pt x="1993112" y="966038"/>
                  </a:lnTo>
                  <a:lnTo>
                    <a:pt x="2011019" y="965530"/>
                  </a:lnTo>
                  <a:lnTo>
                    <a:pt x="2062251" y="957808"/>
                  </a:lnTo>
                  <a:lnTo>
                    <a:pt x="2109787" y="943457"/>
                  </a:lnTo>
                  <a:lnTo>
                    <a:pt x="2124811" y="937234"/>
                  </a:lnTo>
                  <a:lnTo>
                    <a:pt x="2163495" y="984973"/>
                  </a:lnTo>
                  <a:lnTo>
                    <a:pt x="2268029" y="950404"/>
                  </a:lnTo>
                  <a:lnTo>
                    <a:pt x="2257437" y="937234"/>
                  </a:lnTo>
                  <a:lnTo>
                    <a:pt x="2210409" y="878801"/>
                  </a:lnTo>
                  <a:lnTo>
                    <a:pt x="2229497" y="857808"/>
                  </a:lnTo>
                  <a:lnTo>
                    <a:pt x="2230424" y="856576"/>
                  </a:lnTo>
                  <a:lnTo>
                    <a:pt x="2246414" y="835177"/>
                  </a:lnTo>
                  <a:lnTo>
                    <a:pt x="2261184" y="810895"/>
                  </a:lnTo>
                  <a:lnTo>
                    <a:pt x="2273376" y="785787"/>
                  </a:lnTo>
                  <a:lnTo>
                    <a:pt x="2273782" y="784974"/>
                  </a:lnTo>
                  <a:lnTo>
                    <a:pt x="2284222" y="757351"/>
                  </a:lnTo>
                  <a:lnTo>
                    <a:pt x="2291677" y="728789"/>
                  </a:lnTo>
                  <a:lnTo>
                    <a:pt x="2296160" y="699325"/>
                  </a:lnTo>
                  <a:lnTo>
                    <a:pt x="2297646" y="668921"/>
                  </a:lnTo>
                  <a:close/>
                </a:path>
                <a:path w="4984750" h="1337945">
                  <a:moveTo>
                    <a:pt x="2799702" y="528167"/>
                  </a:moveTo>
                  <a:lnTo>
                    <a:pt x="2686951" y="528167"/>
                  </a:lnTo>
                  <a:lnTo>
                    <a:pt x="2686951" y="825296"/>
                  </a:lnTo>
                  <a:lnTo>
                    <a:pt x="2679027" y="835025"/>
                  </a:lnTo>
                  <a:lnTo>
                    <a:pt x="2637612" y="862088"/>
                  </a:lnTo>
                  <a:lnTo>
                    <a:pt x="2598890" y="868095"/>
                  </a:lnTo>
                  <a:lnTo>
                    <a:pt x="2579332" y="866559"/>
                  </a:lnTo>
                  <a:lnTo>
                    <a:pt x="2533027" y="843407"/>
                  </a:lnTo>
                  <a:lnTo>
                    <a:pt x="2510663" y="797115"/>
                  </a:lnTo>
                  <a:lnTo>
                    <a:pt x="2509164" y="777570"/>
                  </a:lnTo>
                  <a:lnTo>
                    <a:pt x="2509164" y="528167"/>
                  </a:lnTo>
                  <a:lnTo>
                    <a:pt x="2396401" y="528167"/>
                  </a:lnTo>
                  <a:lnTo>
                    <a:pt x="2396401" y="794029"/>
                  </a:lnTo>
                  <a:lnTo>
                    <a:pt x="2397734" y="818413"/>
                  </a:lnTo>
                  <a:lnTo>
                    <a:pt x="2408440" y="862850"/>
                  </a:lnTo>
                  <a:lnTo>
                    <a:pt x="2429891" y="901230"/>
                  </a:lnTo>
                  <a:lnTo>
                    <a:pt x="2459926" y="931684"/>
                  </a:lnTo>
                  <a:lnTo>
                    <a:pt x="2497899" y="953185"/>
                  </a:lnTo>
                  <a:lnTo>
                    <a:pt x="2541930" y="963879"/>
                  </a:lnTo>
                  <a:lnTo>
                    <a:pt x="2565958" y="965225"/>
                  </a:lnTo>
                  <a:lnTo>
                    <a:pt x="2600363" y="962545"/>
                  </a:lnTo>
                  <a:lnTo>
                    <a:pt x="2631998" y="954532"/>
                  </a:lnTo>
                  <a:lnTo>
                    <a:pt x="2660866" y="941146"/>
                  </a:lnTo>
                  <a:lnTo>
                    <a:pt x="2686951" y="922426"/>
                  </a:lnTo>
                  <a:lnTo>
                    <a:pt x="2686951" y="956995"/>
                  </a:lnTo>
                  <a:lnTo>
                    <a:pt x="2799702" y="956995"/>
                  </a:lnTo>
                  <a:lnTo>
                    <a:pt x="2799702" y="922426"/>
                  </a:lnTo>
                  <a:lnTo>
                    <a:pt x="2799702" y="868095"/>
                  </a:lnTo>
                  <a:lnTo>
                    <a:pt x="2799702" y="528167"/>
                  </a:lnTo>
                  <a:close/>
                </a:path>
                <a:path w="4984750" h="1337945">
                  <a:moveTo>
                    <a:pt x="3027095" y="528167"/>
                  </a:moveTo>
                  <a:lnTo>
                    <a:pt x="2914332" y="528167"/>
                  </a:lnTo>
                  <a:lnTo>
                    <a:pt x="2914332" y="956995"/>
                  </a:lnTo>
                  <a:lnTo>
                    <a:pt x="3027095" y="956995"/>
                  </a:lnTo>
                  <a:lnTo>
                    <a:pt x="3027095" y="528167"/>
                  </a:lnTo>
                  <a:close/>
                </a:path>
                <a:path w="4984750" h="1337945">
                  <a:moveTo>
                    <a:pt x="3034512" y="412940"/>
                  </a:moveTo>
                  <a:lnTo>
                    <a:pt x="3015577" y="367677"/>
                  </a:lnTo>
                  <a:lnTo>
                    <a:pt x="2970314" y="348742"/>
                  </a:lnTo>
                  <a:lnTo>
                    <a:pt x="2957601" y="349923"/>
                  </a:lnTo>
                  <a:lnTo>
                    <a:pt x="2916758" y="377291"/>
                  </a:lnTo>
                  <a:lnTo>
                    <a:pt x="2906115" y="412940"/>
                  </a:lnTo>
                  <a:lnTo>
                    <a:pt x="2907296" y="425653"/>
                  </a:lnTo>
                  <a:lnTo>
                    <a:pt x="2934957" y="466496"/>
                  </a:lnTo>
                  <a:lnTo>
                    <a:pt x="2970314" y="477139"/>
                  </a:lnTo>
                  <a:lnTo>
                    <a:pt x="2983319" y="475957"/>
                  </a:lnTo>
                  <a:lnTo>
                    <a:pt x="3023857" y="448284"/>
                  </a:lnTo>
                  <a:lnTo>
                    <a:pt x="3034512" y="412940"/>
                  </a:lnTo>
                  <a:close/>
                </a:path>
                <a:path w="4984750" h="1337945">
                  <a:moveTo>
                    <a:pt x="3544506" y="691146"/>
                  </a:moveTo>
                  <a:lnTo>
                    <a:pt x="3543173" y="666445"/>
                  </a:lnTo>
                  <a:lnTo>
                    <a:pt x="3539159" y="643407"/>
                  </a:lnTo>
                  <a:lnTo>
                    <a:pt x="3532467" y="621995"/>
                  </a:lnTo>
                  <a:lnTo>
                    <a:pt x="3530130" y="617067"/>
                  </a:lnTo>
                  <a:lnTo>
                    <a:pt x="3523107" y="602246"/>
                  </a:lnTo>
                  <a:lnTo>
                    <a:pt x="3497389" y="567893"/>
                  </a:lnTo>
                  <a:lnTo>
                    <a:pt x="3463023" y="542163"/>
                  </a:lnTo>
                  <a:lnTo>
                    <a:pt x="3422078" y="525500"/>
                  </a:lnTo>
                  <a:lnTo>
                    <a:pt x="3374961" y="519938"/>
                  </a:lnTo>
                  <a:lnTo>
                    <a:pt x="3340595" y="522668"/>
                  </a:lnTo>
                  <a:lnTo>
                    <a:pt x="3309112" y="530847"/>
                  </a:lnTo>
                  <a:lnTo>
                    <a:pt x="3280511" y="544474"/>
                  </a:lnTo>
                  <a:lnTo>
                    <a:pt x="3254794" y="563562"/>
                  </a:lnTo>
                  <a:lnTo>
                    <a:pt x="3254794" y="528167"/>
                  </a:lnTo>
                  <a:lnTo>
                    <a:pt x="3142030" y="528167"/>
                  </a:lnTo>
                  <a:lnTo>
                    <a:pt x="3142030" y="956995"/>
                  </a:lnTo>
                  <a:lnTo>
                    <a:pt x="3254794" y="956995"/>
                  </a:lnTo>
                  <a:lnTo>
                    <a:pt x="3254794" y="659866"/>
                  </a:lnTo>
                  <a:lnTo>
                    <a:pt x="3262668" y="650189"/>
                  </a:lnTo>
                  <a:lnTo>
                    <a:pt x="3303346" y="623544"/>
                  </a:lnTo>
                  <a:lnTo>
                    <a:pt x="3342856" y="617067"/>
                  </a:lnTo>
                  <a:lnTo>
                    <a:pt x="3362350" y="618604"/>
                  </a:lnTo>
                  <a:lnTo>
                    <a:pt x="3407880" y="641756"/>
                  </a:lnTo>
                  <a:lnTo>
                    <a:pt x="3430257" y="687743"/>
                  </a:lnTo>
                  <a:lnTo>
                    <a:pt x="3431756" y="707605"/>
                  </a:lnTo>
                  <a:lnTo>
                    <a:pt x="3431756" y="956995"/>
                  </a:lnTo>
                  <a:lnTo>
                    <a:pt x="3544506" y="956995"/>
                  </a:lnTo>
                  <a:lnTo>
                    <a:pt x="3544506" y="691146"/>
                  </a:lnTo>
                  <a:close/>
                </a:path>
                <a:path w="4984750" h="1337945">
                  <a:moveTo>
                    <a:pt x="4039400" y="596493"/>
                  </a:moveTo>
                  <a:lnTo>
                    <a:pt x="4002354" y="563778"/>
                  </a:lnTo>
                  <a:lnTo>
                    <a:pt x="3958729" y="539699"/>
                  </a:lnTo>
                  <a:lnTo>
                    <a:pt x="3911409" y="524878"/>
                  </a:lnTo>
                  <a:lnTo>
                    <a:pt x="3861612" y="519938"/>
                  </a:lnTo>
                  <a:lnTo>
                    <a:pt x="3830701" y="521792"/>
                  </a:lnTo>
                  <a:lnTo>
                    <a:pt x="3773500" y="536613"/>
                  </a:lnTo>
                  <a:lnTo>
                    <a:pt x="3723030" y="565670"/>
                  </a:lnTo>
                  <a:lnTo>
                    <a:pt x="3682695" y="605586"/>
                  </a:lnTo>
                  <a:lnTo>
                    <a:pt x="3653586" y="655332"/>
                  </a:lnTo>
                  <a:lnTo>
                    <a:pt x="3638766" y="712127"/>
                  </a:lnTo>
                  <a:lnTo>
                    <a:pt x="3636924" y="743000"/>
                  </a:lnTo>
                  <a:lnTo>
                    <a:pt x="3638766" y="773557"/>
                  </a:lnTo>
                  <a:lnTo>
                    <a:pt x="3653586" y="830338"/>
                  </a:lnTo>
                  <a:lnTo>
                    <a:pt x="3682695" y="880389"/>
                  </a:lnTo>
                  <a:lnTo>
                    <a:pt x="3723030" y="920318"/>
                  </a:lnTo>
                  <a:lnTo>
                    <a:pt x="3773500" y="949020"/>
                  </a:lnTo>
                  <a:lnTo>
                    <a:pt x="3830701" y="963422"/>
                  </a:lnTo>
                  <a:lnTo>
                    <a:pt x="3861612" y="965225"/>
                  </a:lnTo>
                  <a:lnTo>
                    <a:pt x="3886098" y="963993"/>
                  </a:lnTo>
                  <a:lnTo>
                    <a:pt x="3933837" y="954112"/>
                  </a:lnTo>
                  <a:lnTo>
                    <a:pt x="3979316" y="934250"/>
                  </a:lnTo>
                  <a:lnTo>
                    <a:pt x="4018813" y="906272"/>
                  </a:lnTo>
                  <a:lnTo>
                    <a:pt x="4014127" y="866457"/>
                  </a:lnTo>
                  <a:lnTo>
                    <a:pt x="3968610" y="818718"/>
                  </a:lnTo>
                  <a:lnTo>
                    <a:pt x="3932656" y="848042"/>
                  </a:lnTo>
                  <a:lnTo>
                    <a:pt x="3894328" y="863574"/>
                  </a:lnTo>
                  <a:lnTo>
                    <a:pt x="3866553" y="866457"/>
                  </a:lnTo>
                  <a:lnTo>
                    <a:pt x="3850449" y="865479"/>
                  </a:lnTo>
                  <a:lnTo>
                    <a:pt x="3806469" y="850811"/>
                  </a:lnTo>
                  <a:lnTo>
                    <a:pt x="3772204" y="819645"/>
                  </a:lnTo>
                  <a:lnTo>
                    <a:pt x="3752558" y="776122"/>
                  </a:lnTo>
                  <a:lnTo>
                    <a:pt x="3748849" y="743000"/>
                  </a:lnTo>
                  <a:lnTo>
                    <a:pt x="3749776" y="725398"/>
                  </a:lnTo>
                  <a:lnTo>
                    <a:pt x="3763657" y="678789"/>
                  </a:lnTo>
                  <a:lnTo>
                    <a:pt x="3792677" y="643305"/>
                  </a:lnTo>
                  <a:lnTo>
                    <a:pt x="3832809" y="622007"/>
                  </a:lnTo>
                  <a:lnTo>
                    <a:pt x="3864089" y="617880"/>
                  </a:lnTo>
                  <a:lnTo>
                    <a:pt x="3878999" y="618705"/>
                  </a:lnTo>
                  <a:lnTo>
                    <a:pt x="3920045" y="631063"/>
                  </a:lnTo>
                  <a:lnTo>
                    <a:pt x="3958171" y="657440"/>
                  </a:lnTo>
                  <a:lnTo>
                    <a:pt x="3970261" y="669734"/>
                  </a:lnTo>
                  <a:lnTo>
                    <a:pt x="4019207" y="617880"/>
                  </a:lnTo>
                  <a:lnTo>
                    <a:pt x="4039400" y="596493"/>
                  </a:lnTo>
                  <a:close/>
                </a:path>
                <a:path w="4984750" h="1337945">
                  <a:moveTo>
                    <a:pt x="4521492" y="528167"/>
                  </a:moveTo>
                  <a:lnTo>
                    <a:pt x="4408729" y="528167"/>
                  </a:lnTo>
                  <a:lnTo>
                    <a:pt x="4408729" y="825296"/>
                  </a:lnTo>
                  <a:lnTo>
                    <a:pt x="4400804" y="835025"/>
                  </a:lnTo>
                  <a:lnTo>
                    <a:pt x="4359402" y="862088"/>
                  </a:lnTo>
                  <a:lnTo>
                    <a:pt x="4320667" y="868095"/>
                  </a:lnTo>
                  <a:lnTo>
                    <a:pt x="4301121" y="866559"/>
                  </a:lnTo>
                  <a:lnTo>
                    <a:pt x="4254817" y="843407"/>
                  </a:lnTo>
                  <a:lnTo>
                    <a:pt x="4232440" y="797115"/>
                  </a:lnTo>
                  <a:lnTo>
                    <a:pt x="4230954" y="777570"/>
                  </a:lnTo>
                  <a:lnTo>
                    <a:pt x="4230954" y="528167"/>
                  </a:lnTo>
                  <a:lnTo>
                    <a:pt x="4118178" y="528167"/>
                  </a:lnTo>
                  <a:lnTo>
                    <a:pt x="4118178" y="794029"/>
                  </a:lnTo>
                  <a:lnTo>
                    <a:pt x="4119524" y="818413"/>
                  </a:lnTo>
                  <a:lnTo>
                    <a:pt x="4130217" y="862850"/>
                  </a:lnTo>
                  <a:lnTo>
                    <a:pt x="4151668" y="901230"/>
                  </a:lnTo>
                  <a:lnTo>
                    <a:pt x="4181716" y="931684"/>
                  </a:lnTo>
                  <a:lnTo>
                    <a:pt x="4219676" y="953185"/>
                  </a:lnTo>
                  <a:lnTo>
                    <a:pt x="4263720" y="963879"/>
                  </a:lnTo>
                  <a:lnTo>
                    <a:pt x="4287736" y="965225"/>
                  </a:lnTo>
                  <a:lnTo>
                    <a:pt x="4322153" y="962545"/>
                  </a:lnTo>
                  <a:lnTo>
                    <a:pt x="4353788" y="954532"/>
                  </a:lnTo>
                  <a:lnTo>
                    <a:pt x="4382643" y="941146"/>
                  </a:lnTo>
                  <a:lnTo>
                    <a:pt x="4408729" y="922426"/>
                  </a:lnTo>
                  <a:lnTo>
                    <a:pt x="4408729" y="956995"/>
                  </a:lnTo>
                  <a:lnTo>
                    <a:pt x="4521492" y="956995"/>
                  </a:lnTo>
                  <a:lnTo>
                    <a:pt x="4521492" y="922426"/>
                  </a:lnTo>
                  <a:lnTo>
                    <a:pt x="4521492" y="868095"/>
                  </a:lnTo>
                  <a:lnTo>
                    <a:pt x="4521492" y="528167"/>
                  </a:lnTo>
                  <a:close/>
                </a:path>
                <a:path w="4984750" h="1337945">
                  <a:moveTo>
                    <a:pt x="4984280" y="823658"/>
                  </a:moveTo>
                  <a:lnTo>
                    <a:pt x="4975847" y="778179"/>
                  </a:lnTo>
                  <a:lnTo>
                    <a:pt x="4950536" y="742175"/>
                  </a:lnTo>
                  <a:lnTo>
                    <a:pt x="4909172" y="715835"/>
                  </a:lnTo>
                  <a:lnTo>
                    <a:pt x="4852581" y="701014"/>
                  </a:lnTo>
                  <a:lnTo>
                    <a:pt x="4771098" y="688670"/>
                  </a:lnTo>
                  <a:lnTo>
                    <a:pt x="4756239" y="686257"/>
                  </a:lnTo>
                  <a:lnTo>
                    <a:pt x="4720069" y="669277"/>
                  </a:lnTo>
                  <a:lnTo>
                    <a:pt x="4712665" y="647509"/>
                  </a:lnTo>
                  <a:lnTo>
                    <a:pt x="4713795" y="638517"/>
                  </a:lnTo>
                  <a:lnTo>
                    <a:pt x="4752581" y="608418"/>
                  </a:lnTo>
                  <a:lnTo>
                    <a:pt x="4780153" y="605536"/>
                  </a:lnTo>
                  <a:lnTo>
                    <a:pt x="4796561" y="606158"/>
                  </a:lnTo>
                  <a:lnTo>
                    <a:pt x="4845189" y="615416"/>
                  </a:lnTo>
                  <a:lnTo>
                    <a:pt x="4895177" y="637171"/>
                  </a:lnTo>
                  <a:lnTo>
                    <a:pt x="4912677" y="647509"/>
                  </a:lnTo>
                  <a:lnTo>
                    <a:pt x="4943792" y="605536"/>
                  </a:lnTo>
                  <a:lnTo>
                    <a:pt x="4966982" y="574268"/>
                  </a:lnTo>
                  <a:lnTo>
                    <a:pt x="4946878" y="561555"/>
                  </a:lnTo>
                  <a:lnTo>
                    <a:pt x="4926050" y="550595"/>
                  </a:lnTo>
                  <a:lnTo>
                    <a:pt x="4882223" y="533933"/>
                  </a:lnTo>
                  <a:lnTo>
                    <a:pt x="4837150" y="524052"/>
                  </a:lnTo>
                  <a:lnTo>
                    <a:pt x="4790846" y="520763"/>
                  </a:lnTo>
                  <a:lnTo>
                    <a:pt x="4764214" y="521843"/>
                  </a:lnTo>
                  <a:lnTo>
                    <a:pt x="4716475" y="530491"/>
                  </a:lnTo>
                  <a:lnTo>
                    <a:pt x="4676711" y="547154"/>
                  </a:lnTo>
                  <a:lnTo>
                    <a:pt x="4645850" y="570611"/>
                  </a:lnTo>
                  <a:lnTo>
                    <a:pt x="4617605" y="617677"/>
                  </a:lnTo>
                  <a:lnTo>
                    <a:pt x="4612259" y="656577"/>
                  </a:lnTo>
                  <a:lnTo>
                    <a:pt x="4614316" y="681266"/>
                  </a:lnTo>
                  <a:lnTo>
                    <a:pt x="4630775" y="723239"/>
                  </a:lnTo>
                  <a:lnTo>
                    <a:pt x="4663592" y="754824"/>
                  </a:lnTo>
                  <a:lnTo>
                    <a:pt x="4712144" y="775398"/>
                  </a:lnTo>
                  <a:lnTo>
                    <a:pt x="4824603" y="794029"/>
                  </a:lnTo>
                  <a:lnTo>
                    <a:pt x="4837620" y="796442"/>
                  </a:lnTo>
                  <a:lnTo>
                    <a:pt x="4874806" y="819543"/>
                  </a:lnTo>
                  <a:lnTo>
                    <a:pt x="4878108" y="834351"/>
                  </a:lnTo>
                  <a:lnTo>
                    <a:pt x="4876660" y="844181"/>
                  </a:lnTo>
                  <a:lnTo>
                    <a:pt x="4842967" y="873506"/>
                  </a:lnTo>
                  <a:lnTo>
                    <a:pt x="4794974" y="880452"/>
                  </a:lnTo>
                  <a:lnTo>
                    <a:pt x="4778045" y="879678"/>
                  </a:lnTo>
                  <a:lnTo>
                    <a:pt x="4726648" y="868095"/>
                  </a:lnTo>
                  <a:lnTo>
                    <a:pt x="4674197" y="842632"/>
                  </a:lnTo>
                  <a:lnTo>
                    <a:pt x="4655871" y="831062"/>
                  </a:lnTo>
                  <a:lnTo>
                    <a:pt x="4599914" y="905967"/>
                  </a:lnTo>
                  <a:lnTo>
                    <a:pt x="4640237" y="931481"/>
                  </a:lnTo>
                  <a:lnTo>
                    <a:pt x="4687151" y="950404"/>
                  </a:lnTo>
                  <a:lnTo>
                    <a:pt x="4739614" y="961517"/>
                  </a:lnTo>
                  <a:lnTo>
                    <a:pt x="4796625" y="965225"/>
                  </a:lnTo>
                  <a:lnTo>
                    <a:pt x="4823015" y="964095"/>
                  </a:lnTo>
                  <a:lnTo>
                    <a:pt x="4871161" y="955040"/>
                  </a:lnTo>
                  <a:lnTo>
                    <a:pt x="4912830" y="936879"/>
                  </a:lnTo>
                  <a:lnTo>
                    <a:pt x="4946154" y="911771"/>
                  </a:lnTo>
                  <a:lnTo>
                    <a:pt x="4970284" y="880452"/>
                  </a:lnTo>
                  <a:lnTo>
                    <a:pt x="4982743" y="843661"/>
                  </a:lnTo>
                  <a:lnTo>
                    <a:pt x="4984280" y="823658"/>
                  </a:lnTo>
                  <a:close/>
                </a:path>
              </a:pathLst>
            </a:custGeom>
            <a:solidFill>
              <a:srgbClr val="EFF1F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1418032" y="2111353"/>
            <a:ext cx="4089869" cy="1882882"/>
            <a:chOff x="2307413" y="3495462"/>
            <a:chExt cx="6771005" cy="3117215"/>
          </a:xfrm>
        </p:grpSpPr>
        <p:sp>
          <p:nvSpPr>
            <p:cNvPr id="12" name="object 12"/>
            <p:cNvSpPr/>
            <p:nvPr/>
          </p:nvSpPr>
          <p:spPr>
            <a:xfrm>
              <a:off x="2307413" y="3495462"/>
              <a:ext cx="6771005" cy="3117215"/>
            </a:xfrm>
            <a:custGeom>
              <a:avLst/>
              <a:gdLst/>
              <a:ahLst/>
              <a:cxnLst/>
              <a:rect l="l" t="t" r="r" b="b"/>
              <a:pathLst>
                <a:path w="6771005" h="3117215">
                  <a:moveTo>
                    <a:pt x="6770863" y="0"/>
                  </a:moveTo>
                  <a:lnTo>
                    <a:pt x="0" y="0"/>
                  </a:lnTo>
                  <a:lnTo>
                    <a:pt x="0" y="3117061"/>
                  </a:lnTo>
                  <a:lnTo>
                    <a:pt x="6770863" y="3117061"/>
                  </a:lnTo>
                  <a:lnTo>
                    <a:pt x="6770863" y="0"/>
                  </a:lnTo>
                  <a:close/>
                </a:path>
              </a:pathLst>
            </a:custGeom>
            <a:solidFill>
              <a:srgbClr val="F3F7FF">
                <a:alpha val="69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3" name="object 13"/>
            <p:cNvSpPr/>
            <p:nvPr/>
          </p:nvSpPr>
          <p:spPr>
            <a:xfrm>
              <a:off x="3200705" y="4382713"/>
              <a:ext cx="4984750" cy="1337945"/>
            </a:xfrm>
            <a:custGeom>
              <a:avLst/>
              <a:gdLst/>
              <a:ahLst/>
              <a:cxnLst/>
              <a:rect l="l" t="t" r="r" b="b"/>
              <a:pathLst>
                <a:path w="4984750" h="1337945">
                  <a:moveTo>
                    <a:pt x="1295603" y="1156919"/>
                  </a:moveTo>
                  <a:lnTo>
                    <a:pt x="1289659" y="1112481"/>
                  </a:lnTo>
                  <a:lnTo>
                    <a:pt x="1272895" y="1072540"/>
                  </a:lnTo>
                  <a:lnTo>
                    <a:pt x="1246898" y="1038707"/>
                  </a:lnTo>
                  <a:lnTo>
                    <a:pt x="1213231" y="1012558"/>
                  </a:lnTo>
                  <a:lnTo>
                    <a:pt x="1173505" y="995705"/>
                  </a:lnTo>
                  <a:lnTo>
                    <a:pt x="1129296" y="989736"/>
                  </a:lnTo>
                  <a:lnTo>
                    <a:pt x="1085088" y="995705"/>
                  </a:lnTo>
                  <a:lnTo>
                    <a:pt x="1045362" y="1012558"/>
                  </a:lnTo>
                  <a:lnTo>
                    <a:pt x="1011694" y="1038707"/>
                  </a:lnTo>
                  <a:lnTo>
                    <a:pt x="985697" y="1072540"/>
                  </a:lnTo>
                  <a:lnTo>
                    <a:pt x="968933" y="1112481"/>
                  </a:lnTo>
                  <a:lnTo>
                    <a:pt x="962990" y="1156919"/>
                  </a:lnTo>
                  <a:lnTo>
                    <a:pt x="968933" y="1201369"/>
                  </a:lnTo>
                  <a:lnTo>
                    <a:pt x="985697" y="1241298"/>
                  </a:lnTo>
                  <a:lnTo>
                    <a:pt x="1011694" y="1275143"/>
                  </a:lnTo>
                  <a:lnTo>
                    <a:pt x="1045362" y="1301280"/>
                  </a:lnTo>
                  <a:lnTo>
                    <a:pt x="1085088" y="1318133"/>
                  </a:lnTo>
                  <a:lnTo>
                    <a:pt x="1129296" y="1324102"/>
                  </a:lnTo>
                  <a:lnTo>
                    <a:pt x="1173505" y="1318133"/>
                  </a:lnTo>
                  <a:lnTo>
                    <a:pt x="1213231" y="1301280"/>
                  </a:lnTo>
                  <a:lnTo>
                    <a:pt x="1246898" y="1275143"/>
                  </a:lnTo>
                  <a:lnTo>
                    <a:pt x="1272895" y="1241298"/>
                  </a:lnTo>
                  <a:lnTo>
                    <a:pt x="1289659" y="1201369"/>
                  </a:lnTo>
                  <a:lnTo>
                    <a:pt x="1295603" y="1156919"/>
                  </a:lnTo>
                  <a:close/>
                </a:path>
                <a:path w="4984750" h="1337945">
                  <a:moveTo>
                    <a:pt x="1330477" y="668743"/>
                  </a:moveTo>
                  <a:lnTo>
                    <a:pt x="1328813" y="620979"/>
                  </a:lnTo>
                  <a:lnTo>
                    <a:pt x="1323873" y="574128"/>
                  </a:lnTo>
                  <a:lnTo>
                    <a:pt x="1315783" y="528294"/>
                  </a:lnTo>
                  <a:lnTo>
                    <a:pt x="1304658" y="483603"/>
                  </a:lnTo>
                  <a:lnTo>
                    <a:pt x="1290599" y="440143"/>
                  </a:lnTo>
                  <a:lnTo>
                    <a:pt x="1273721" y="398043"/>
                  </a:lnTo>
                  <a:lnTo>
                    <a:pt x="1254150" y="357428"/>
                  </a:lnTo>
                  <a:lnTo>
                    <a:pt x="1231988" y="318389"/>
                  </a:lnTo>
                  <a:lnTo>
                    <a:pt x="1207338" y="281051"/>
                  </a:lnTo>
                  <a:lnTo>
                    <a:pt x="1180338" y="245516"/>
                  </a:lnTo>
                  <a:lnTo>
                    <a:pt x="1151077" y="211912"/>
                  </a:lnTo>
                  <a:lnTo>
                    <a:pt x="1119670" y="180352"/>
                  </a:lnTo>
                  <a:lnTo>
                    <a:pt x="1086243" y="150939"/>
                  </a:lnTo>
                  <a:lnTo>
                    <a:pt x="1050899" y="123786"/>
                  </a:lnTo>
                  <a:lnTo>
                    <a:pt x="1013764" y="99009"/>
                  </a:lnTo>
                  <a:lnTo>
                    <a:pt x="998956" y="90525"/>
                  </a:lnTo>
                  <a:lnTo>
                    <a:pt x="998956" y="668743"/>
                  </a:lnTo>
                  <a:lnTo>
                    <a:pt x="995299" y="718947"/>
                  </a:lnTo>
                  <a:lnTo>
                    <a:pt x="984694" y="766737"/>
                  </a:lnTo>
                  <a:lnTo>
                    <a:pt x="967676" y="811618"/>
                  </a:lnTo>
                  <a:lnTo>
                    <a:pt x="944778" y="853084"/>
                  </a:lnTo>
                  <a:lnTo>
                    <a:pt x="916546" y="890651"/>
                  </a:lnTo>
                  <a:lnTo>
                    <a:pt x="883513" y="923798"/>
                  </a:lnTo>
                  <a:lnTo>
                    <a:pt x="846226" y="952042"/>
                  </a:lnTo>
                  <a:lnTo>
                    <a:pt x="805218" y="974890"/>
                  </a:lnTo>
                  <a:lnTo>
                    <a:pt x="761022" y="991819"/>
                  </a:lnTo>
                  <a:lnTo>
                    <a:pt x="714184" y="1002347"/>
                  </a:lnTo>
                  <a:lnTo>
                    <a:pt x="665238" y="1005967"/>
                  </a:lnTo>
                  <a:lnTo>
                    <a:pt x="616292" y="1002347"/>
                  </a:lnTo>
                  <a:lnTo>
                    <a:pt x="569455" y="991819"/>
                  </a:lnTo>
                  <a:lnTo>
                    <a:pt x="525259" y="974890"/>
                  </a:lnTo>
                  <a:lnTo>
                    <a:pt x="484251" y="952042"/>
                  </a:lnTo>
                  <a:lnTo>
                    <a:pt x="446963" y="923798"/>
                  </a:lnTo>
                  <a:lnTo>
                    <a:pt x="413931" y="890651"/>
                  </a:lnTo>
                  <a:lnTo>
                    <a:pt x="385699" y="853084"/>
                  </a:lnTo>
                  <a:lnTo>
                    <a:pt x="362800" y="811618"/>
                  </a:lnTo>
                  <a:lnTo>
                    <a:pt x="345782" y="766737"/>
                  </a:lnTo>
                  <a:lnTo>
                    <a:pt x="335178" y="718947"/>
                  </a:lnTo>
                  <a:lnTo>
                    <a:pt x="331520" y="668743"/>
                  </a:lnTo>
                  <a:lnTo>
                    <a:pt x="335178" y="618540"/>
                  </a:lnTo>
                  <a:lnTo>
                    <a:pt x="345782" y="570750"/>
                  </a:lnTo>
                  <a:lnTo>
                    <a:pt x="362800" y="525868"/>
                  </a:lnTo>
                  <a:lnTo>
                    <a:pt x="385699" y="484403"/>
                  </a:lnTo>
                  <a:lnTo>
                    <a:pt x="413931" y="446836"/>
                  </a:lnTo>
                  <a:lnTo>
                    <a:pt x="446963" y="413677"/>
                  </a:lnTo>
                  <a:lnTo>
                    <a:pt x="484251" y="385432"/>
                  </a:lnTo>
                  <a:lnTo>
                    <a:pt x="525259" y="362597"/>
                  </a:lnTo>
                  <a:lnTo>
                    <a:pt x="569455" y="345668"/>
                  </a:lnTo>
                  <a:lnTo>
                    <a:pt x="616292" y="335140"/>
                  </a:lnTo>
                  <a:lnTo>
                    <a:pt x="665238" y="331520"/>
                  </a:lnTo>
                  <a:lnTo>
                    <a:pt x="714184" y="335140"/>
                  </a:lnTo>
                  <a:lnTo>
                    <a:pt x="761022" y="345668"/>
                  </a:lnTo>
                  <a:lnTo>
                    <a:pt x="805218" y="362597"/>
                  </a:lnTo>
                  <a:lnTo>
                    <a:pt x="846226" y="385432"/>
                  </a:lnTo>
                  <a:lnTo>
                    <a:pt x="883513" y="413677"/>
                  </a:lnTo>
                  <a:lnTo>
                    <a:pt x="916546" y="446836"/>
                  </a:lnTo>
                  <a:lnTo>
                    <a:pt x="944778" y="484403"/>
                  </a:lnTo>
                  <a:lnTo>
                    <a:pt x="967676" y="525868"/>
                  </a:lnTo>
                  <a:lnTo>
                    <a:pt x="984694" y="570750"/>
                  </a:lnTo>
                  <a:lnTo>
                    <a:pt x="995299" y="618540"/>
                  </a:lnTo>
                  <a:lnTo>
                    <a:pt x="998956" y="668743"/>
                  </a:lnTo>
                  <a:lnTo>
                    <a:pt x="998956" y="90525"/>
                  </a:lnTo>
                  <a:lnTo>
                    <a:pt x="934516" y="57048"/>
                  </a:lnTo>
                  <a:lnTo>
                    <a:pt x="892644" y="40093"/>
                  </a:lnTo>
                  <a:lnTo>
                    <a:pt x="849414" y="25958"/>
                  </a:lnTo>
                  <a:lnTo>
                    <a:pt x="804951" y="14770"/>
                  </a:lnTo>
                  <a:lnTo>
                    <a:pt x="759358" y="6642"/>
                  </a:lnTo>
                  <a:lnTo>
                    <a:pt x="712749" y="1676"/>
                  </a:lnTo>
                  <a:lnTo>
                    <a:pt x="665238" y="0"/>
                  </a:lnTo>
                  <a:lnTo>
                    <a:pt x="617728" y="1676"/>
                  </a:lnTo>
                  <a:lnTo>
                    <a:pt x="571119" y="6642"/>
                  </a:lnTo>
                  <a:lnTo>
                    <a:pt x="525526" y="14770"/>
                  </a:lnTo>
                  <a:lnTo>
                    <a:pt x="481063" y="25958"/>
                  </a:lnTo>
                  <a:lnTo>
                    <a:pt x="437832" y="40093"/>
                  </a:lnTo>
                  <a:lnTo>
                    <a:pt x="395960" y="57048"/>
                  </a:lnTo>
                  <a:lnTo>
                    <a:pt x="355549" y="76733"/>
                  </a:lnTo>
                  <a:lnTo>
                    <a:pt x="316712" y="99009"/>
                  </a:lnTo>
                  <a:lnTo>
                    <a:pt x="279577" y="123786"/>
                  </a:lnTo>
                  <a:lnTo>
                    <a:pt x="244233" y="150939"/>
                  </a:lnTo>
                  <a:lnTo>
                    <a:pt x="210807" y="180352"/>
                  </a:lnTo>
                  <a:lnTo>
                    <a:pt x="179400" y="211912"/>
                  </a:lnTo>
                  <a:lnTo>
                    <a:pt x="150139" y="245516"/>
                  </a:lnTo>
                  <a:lnTo>
                    <a:pt x="123139" y="281051"/>
                  </a:lnTo>
                  <a:lnTo>
                    <a:pt x="98488" y="318389"/>
                  </a:lnTo>
                  <a:lnTo>
                    <a:pt x="76327" y="357428"/>
                  </a:lnTo>
                  <a:lnTo>
                    <a:pt x="56756" y="398043"/>
                  </a:lnTo>
                  <a:lnTo>
                    <a:pt x="39878" y="440143"/>
                  </a:lnTo>
                  <a:lnTo>
                    <a:pt x="25819" y="483603"/>
                  </a:lnTo>
                  <a:lnTo>
                    <a:pt x="14693" y="528294"/>
                  </a:lnTo>
                  <a:lnTo>
                    <a:pt x="6604" y="574128"/>
                  </a:lnTo>
                  <a:lnTo>
                    <a:pt x="1676" y="620979"/>
                  </a:lnTo>
                  <a:lnTo>
                    <a:pt x="0" y="668743"/>
                  </a:lnTo>
                  <a:lnTo>
                    <a:pt x="1676" y="716495"/>
                  </a:lnTo>
                  <a:lnTo>
                    <a:pt x="6604" y="763358"/>
                  </a:lnTo>
                  <a:lnTo>
                    <a:pt x="14693" y="809193"/>
                  </a:lnTo>
                  <a:lnTo>
                    <a:pt x="25819" y="853884"/>
                  </a:lnTo>
                  <a:lnTo>
                    <a:pt x="39878" y="897343"/>
                  </a:lnTo>
                  <a:lnTo>
                    <a:pt x="56756" y="939444"/>
                  </a:lnTo>
                  <a:lnTo>
                    <a:pt x="76327" y="980059"/>
                  </a:lnTo>
                  <a:lnTo>
                    <a:pt x="98488" y="1019098"/>
                  </a:lnTo>
                  <a:lnTo>
                    <a:pt x="123139" y="1056436"/>
                  </a:lnTo>
                  <a:lnTo>
                    <a:pt x="150139" y="1091971"/>
                  </a:lnTo>
                  <a:lnTo>
                    <a:pt x="179400" y="1125575"/>
                  </a:lnTo>
                  <a:lnTo>
                    <a:pt x="210807" y="1157135"/>
                  </a:lnTo>
                  <a:lnTo>
                    <a:pt x="244233" y="1186548"/>
                  </a:lnTo>
                  <a:lnTo>
                    <a:pt x="279577" y="1213700"/>
                  </a:lnTo>
                  <a:lnTo>
                    <a:pt x="316712" y="1238478"/>
                  </a:lnTo>
                  <a:lnTo>
                    <a:pt x="355549" y="1260754"/>
                  </a:lnTo>
                  <a:lnTo>
                    <a:pt x="395960" y="1280426"/>
                  </a:lnTo>
                  <a:lnTo>
                    <a:pt x="437832" y="1297393"/>
                  </a:lnTo>
                  <a:lnTo>
                    <a:pt x="481063" y="1311529"/>
                  </a:lnTo>
                  <a:lnTo>
                    <a:pt x="525526" y="1322717"/>
                  </a:lnTo>
                  <a:lnTo>
                    <a:pt x="571119" y="1330845"/>
                  </a:lnTo>
                  <a:lnTo>
                    <a:pt x="617728" y="1335811"/>
                  </a:lnTo>
                  <a:lnTo>
                    <a:pt x="665238" y="1337487"/>
                  </a:lnTo>
                  <a:lnTo>
                    <a:pt x="717854" y="1335417"/>
                  </a:lnTo>
                  <a:lnTo>
                    <a:pt x="769340" y="1329347"/>
                  </a:lnTo>
                  <a:lnTo>
                    <a:pt x="819543" y="1319403"/>
                  </a:lnTo>
                  <a:lnTo>
                    <a:pt x="868324" y="1305750"/>
                  </a:lnTo>
                  <a:lnTo>
                    <a:pt x="915530" y="1288529"/>
                  </a:lnTo>
                  <a:lnTo>
                    <a:pt x="960996" y="1267917"/>
                  </a:lnTo>
                  <a:lnTo>
                    <a:pt x="944918" y="1241767"/>
                  </a:lnTo>
                  <a:lnTo>
                    <a:pt x="932929" y="1213167"/>
                  </a:lnTo>
                  <a:lnTo>
                    <a:pt x="925449" y="1182522"/>
                  </a:lnTo>
                  <a:lnTo>
                    <a:pt x="922858" y="1150239"/>
                  </a:lnTo>
                  <a:lnTo>
                    <a:pt x="928154" y="1104239"/>
                  </a:lnTo>
                  <a:lnTo>
                    <a:pt x="943254" y="1061999"/>
                  </a:lnTo>
                  <a:lnTo>
                    <a:pt x="966939" y="1024750"/>
                  </a:lnTo>
                  <a:lnTo>
                    <a:pt x="985723" y="1005967"/>
                  </a:lnTo>
                  <a:lnTo>
                    <a:pt x="998004" y="993686"/>
                  </a:lnTo>
                  <a:lnTo>
                    <a:pt x="1035253" y="970000"/>
                  </a:lnTo>
                  <a:lnTo>
                    <a:pt x="1077480" y="954913"/>
                  </a:lnTo>
                  <a:lnTo>
                    <a:pt x="1123480" y="949617"/>
                  </a:lnTo>
                  <a:lnTo>
                    <a:pt x="1157795" y="952538"/>
                  </a:lnTo>
                  <a:lnTo>
                    <a:pt x="1190231" y="960983"/>
                  </a:lnTo>
                  <a:lnTo>
                    <a:pt x="1220279" y="974458"/>
                  </a:lnTo>
                  <a:lnTo>
                    <a:pt x="1247470" y="992492"/>
                  </a:lnTo>
                  <a:lnTo>
                    <a:pt x="1268717" y="950518"/>
                  </a:lnTo>
                  <a:lnTo>
                    <a:pt x="1287056" y="906907"/>
                  </a:lnTo>
                  <a:lnTo>
                    <a:pt x="1302346" y="861771"/>
                  </a:lnTo>
                  <a:lnTo>
                    <a:pt x="1314462" y="815263"/>
                  </a:lnTo>
                  <a:lnTo>
                    <a:pt x="1323276" y="767511"/>
                  </a:lnTo>
                  <a:lnTo>
                    <a:pt x="1328623" y="718947"/>
                  </a:lnTo>
                  <a:lnTo>
                    <a:pt x="1328737" y="716495"/>
                  </a:lnTo>
                  <a:lnTo>
                    <a:pt x="1330477" y="668743"/>
                  </a:lnTo>
                  <a:close/>
                </a:path>
                <a:path w="4984750" h="1337945">
                  <a:moveTo>
                    <a:pt x="2297646" y="668921"/>
                  </a:moveTo>
                  <a:lnTo>
                    <a:pt x="2291880" y="608622"/>
                  </a:lnTo>
                  <a:lnTo>
                    <a:pt x="2274608" y="552869"/>
                  </a:lnTo>
                  <a:lnTo>
                    <a:pt x="2246820" y="502043"/>
                  </a:lnTo>
                  <a:lnTo>
                    <a:pt x="2209571" y="458216"/>
                  </a:lnTo>
                  <a:lnTo>
                    <a:pt x="2175840" y="429907"/>
                  </a:lnTo>
                  <a:lnTo>
                    <a:pt x="2175840" y="668921"/>
                  </a:lnTo>
                  <a:lnTo>
                    <a:pt x="2175167" y="685533"/>
                  </a:lnTo>
                  <a:lnTo>
                    <a:pt x="2165146" y="732294"/>
                  </a:lnTo>
                  <a:lnTo>
                    <a:pt x="2145233" y="773493"/>
                  </a:lnTo>
                  <a:lnTo>
                    <a:pt x="2136330" y="785787"/>
                  </a:lnTo>
                  <a:lnTo>
                    <a:pt x="2093531" y="733120"/>
                  </a:lnTo>
                  <a:lnTo>
                    <a:pt x="1989836" y="767689"/>
                  </a:lnTo>
                  <a:lnTo>
                    <a:pt x="2051545" y="845045"/>
                  </a:lnTo>
                  <a:lnTo>
                    <a:pt x="2008962" y="855954"/>
                  </a:lnTo>
                  <a:lnTo>
                    <a:pt x="1993112" y="856576"/>
                  </a:lnTo>
                  <a:lnTo>
                    <a:pt x="1974075" y="855700"/>
                  </a:lnTo>
                  <a:lnTo>
                    <a:pt x="1920684" y="842581"/>
                  </a:lnTo>
                  <a:lnTo>
                    <a:pt x="1875929" y="814806"/>
                  </a:lnTo>
                  <a:lnTo>
                    <a:pt x="1841665" y="775296"/>
                  </a:lnTo>
                  <a:lnTo>
                    <a:pt x="1819084" y="725398"/>
                  </a:lnTo>
                  <a:lnTo>
                    <a:pt x="1811223" y="668921"/>
                  </a:lnTo>
                  <a:lnTo>
                    <a:pt x="1812086" y="649160"/>
                  </a:lnTo>
                  <a:lnTo>
                    <a:pt x="1825205" y="594842"/>
                  </a:lnTo>
                  <a:lnTo>
                    <a:pt x="1851748" y="548538"/>
                  </a:lnTo>
                  <a:lnTo>
                    <a:pt x="1889823" y="512953"/>
                  </a:lnTo>
                  <a:lnTo>
                    <a:pt x="1937867" y="489585"/>
                  </a:lnTo>
                  <a:lnTo>
                    <a:pt x="1993112" y="481253"/>
                  </a:lnTo>
                  <a:lnTo>
                    <a:pt x="2012454" y="482180"/>
                  </a:lnTo>
                  <a:lnTo>
                    <a:pt x="2065553" y="496074"/>
                  </a:lnTo>
                  <a:lnTo>
                    <a:pt x="2110295" y="523544"/>
                  </a:lnTo>
                  <a:lnTo>
                    <a:pt x="2145182" y="562737"/>
                  </a:lnTo>
                  <a:lnTo>
                    <a:pt x="2167966" y="612127"/>
                  </a:lnTo>
                  <a:lnTo>
                    <a:pt x="2175840" y="668921"/>
                  </a:lnTo>
                  <a:lnTo>
                    <a:pt x="2175840" y="429907"/>
                  </a:lnTo>
                  <a:lnTo>
                    <a:pt x="2139518" y="407136"/>
                  </a:lnTo>
                  <a:lnTo>
                    <a:pt x="2084324" y="384759"/>
                  </a:lnTo>
                  <a:lnTo>
                    <a:pt x="2024646" y="373227"/>
                  </a:lnTo>
                  <a:lnTo>
                    <a:pt x="1993112" y="371792"/>
                  </a:lnTo>
                  <a:lnTo>
                    <a:pt x="1961578" y="373227"/>
                  </a:lnTo>
                  <a:lnTo>
                    <a:pt x="1901901" y="384759"/>
                  </a:lnTo>
                  <a:lnTo>
                    <a:pt x="1847024" y="407136"/>
                  </a:lnTo>
                  <a:lnTo>
                    <a:pt x="1798459" y="438823"/>
                  </a:lnTo>
                  <a:lnTo>
                    <a:pt x="1757159" y="479247"/>
                  </a:lnTo>
                  <a:lnTo>
                    <a:pt x="1724647" y="526580"/>
                  </a:lnTo>
                  <a:lnTo>
                    <a:pt x="1701546" y="580186"/>
                  </a:lnTo>
                  <a:lnTo>
                    <a:pt x="1690014" y="638213"/>
                  </a:lnTo>
                  <a:lnTo>
                    <a:pt x="1688579" y="668921"/>
                  </a:lnTo>
                  <a:lnTo>
                    <a:pt x="1690014" y="699681"/>
                  </a:lnTo>
                  <a:lnTo>
                    <a:pt x="1701546" y="758113"/>
                  </a:lnTo>
                  <a:lnTo>
                    <a:pt x="1724647" y="811771"/>
                  </a:lnTo>
                  <a:lnTo>
                    <a:pt x="1757159" y="859091"/>
                  </a:lnTo>
                  <a:lnTo>
                    <a:pt x="1798459" y="899528"/>
                  </a:lnTo>
                  <a:lnTo>
                    <a:pt x="1847024" y="931214"/>
                  </a:lnTo>
                  <a:lnTo>
                    <a:pt x="1901901" y="953541"/>
                  </a:lnTo>
                  <a:lnTo>
                    <a:pt x="1961578" y="964653"/>
                  </a:lnTo>
                  <a:lnTo>
                    <a:pt x="1993112" y="966038"/>
                  </a:lnTo>
                  <a:lnTo>
                    <a:pt x="2011019" y="965530"/>
                  </a:lnTo>
                  <a:lnTo>
                    <a:pt x="2062251" y="957808"/>
                  </a:lnTo>
                  <a:lnTo>
                    <a:pt x="2109787" y="943457"/>
                  </a:lnTo>
                  <a:lnTo>
                    <a:pt x="2124811" y="937234"/>
                  </a:lnTo>
                  <a:lnTo>
                    <a:pt x="2163495" y="984973"/>
                  </a:lnTo>
                  <a:lnTo>
                    <a:pt x="2268016" y="950404"/>
                  </a:lnTo>
                  <a:lnTo>
                    <a:pt x="2257425" y="937234"/>
                  </a:lnTo>
                  <a:lnTo>
                    <a:pt x="2210409" y="878801"/>
                  </a:lnTo>
                  <a:lnTo>
                    <a:pt x="2229497" y="857808"/>
                  </a:lnTo>
                  <a:lnTo>
                    <a:pt x="2230412" y="856576"/>
                  </a:lnTo>
                  <a:lnTo>
                    <a:pt x="2246414" y="835177"/>
                  </a:lnTo>
                  <a:lnTo>
                    <a:pt x="2261171" y="810895"/>
                  </a:lnTo>
                  <a:lnTo>
                    <a:pt x="2284222" y="757351"/>
                  </a:lnTo>
                  <a:lnTo>
                    <a:pt x="2296147" y="699325"/>
                  </a:lnTo>
                  <a:lnTo>
                    <a:pt x="2297646" y="668921"/>
                  </a:lnTo>
                  <a:close/>
                </a:path>
                <a:path w="4984750" h="1337945">
                  <a:moveTo>
                    <a:pt x="2799702" y="528167"/>
                  </a:moveTo>
                  <a:lnTo>
                    <a:pt x="2686939" y="528167"/>
                  </a:lnTo>
                  <a:lnTo>
                    <a:pt x="2686939" y="825296"/>
                  </a:lnTo>
                  <a:lnTo>
                    <a:pt x="2679027" y="835025"/>
                  </a:lnTo>
                  <a:lnTo>
                    <a:pt x="2637612" y="862088"/>
                  </a:lnTo>
                  <a:lnTo>
                    <a:pt x="2598877" y="868095"/>
                  </a:lnTo>
                  <a:lnTo>
                    <a:pt x="2579319" y="866559"/>
                  </a:lnTo>
                  <a:lnTo>
                    <a:pt x="2533027" y="843407"/>
                  </a:lnTo>
                  <a:lnTo>
                    <a:pt x="2510650" y="797115"/>
                  </a:lnTo>
                  <a:lnTo>
                    <a:pt x="2509164" y="777570"/>
                  </a:lnTo>
                  <a:lnTo>
                    <a:pt x="2509164" y="528167"/>
                  </a:lnTo>
                  <a:lnTo>
                    <a:pt x="2396401" y="528167"/>
                  </a:lnTo>
                  <a:lnTo>
                    <a:pt x="2396401" y="794029"/>
                  </a:lnTo>
                  <a:lnTo>
                    <a:pt x="2397734" y="818413"/>
                  </a:lnTo>
                  <a:lnTo>
                    <a:pt x="2408440" y="862850"/>
                  </a:lnTo>
                  <a:lnTo>
                    <a:pt x="2429891" y="901230"/>
                  </a:lnTo>
                  <a:lnTo>
                    <a:pt x="2459926" y="931684"/>
                  </a:lnTo>
                  <a:lnTo>
                    <a:pt x="2497899" y="953185"/>
                  </a:lnTo>
                  <a:lnTo>
                    <a:pt x="2541930" y="963879"/>
                  </a:lnTo>
                  <a:lnTo>
                    <a:pt x="2565946" y="965225"/>
                  </a:lnTo>
                  <a:lnTo>
                    <a:pt x="2600363" y="962545"/>
                  </a:lnTo>
                  <a:lnTo>
                    <a:pt x="2631998" y="954532"/>
                  </a:lnTo>
                  <a:lnTo>
                    <a:pt x="2660853" y="941146"/>
                  </a:lnTo>
                  <a:lnTo>
                    <a:pt x="2686939" y="922426"/>
                  </a:lnTo>
                  <a:lnTo>
                    <a:pt x="2686939" y="956995"/>
                  </a:lnTo>
                  <a:lnTo>
                    <a:pt x="2799702" y="956995"/>
                  </a:lnTo>
                  <a:lnTo>
                    <a:pt x="2799702" y="922426"/>
                  </a:lnTo>
                  <a:lnTo>
                    <a:pt x="2799702" y="868095"/>
                  </a:lnTo>
                  <a:lnTo>
                    <a:pt x="2799702" y="528167"/>
                  </a:lnTo>
                  <a:close/>
                </a:path>
                <a:path w="4984750" h="1337945">
                  <a:moveTo>
                    <a:pt x="3027095" y="528167"/>
                  </a:moveTo>
                  <a:lnTo>
                    <a:pt x="2914332" y="528167"/>
                  </a:lnTo>
                  <a:lnTo>
                    <a:pt x="2914332" y="956995"/>
                  </a:lnTo>
                  <a:lnTo>
                    <a:pt x="3027095" y="956995"/>
                  </a:lnTo>
                  <a:lnTo>
                    <a:pt x="3027095" y="528167"/>
                  </a:lnTo>
                  <a:close/>
                </a:path>
                <a:path w="4984750" h="1337945">
                  <a:moveTo>
                    <a:pt x="3034512" y="412940"/>
                  </a:moveTo>
                  <a:lnTo>
                    <a:pt x="3015564" y="367677"/>
                  </a:lnTo>
                  <a:lnTo>
                    <a:pt x="2970314" y="348742"/>
                  </a:lnTo>
                  <a:lnTo>
                    <a:pt x="2957601" y="349923"/>
                  </a:lnTo>
                  <a:lnTo>
                    <a:pt x="2916745" y="377291"/>
                  </a:lnTo>
                  <a:lnTo>
                    <a:pt x="2906115" y="412940"/>
                  </a:lnTo>
                  <a:lnTo>
                    <a:pt x="2907296" y="425653"/>
                  </a:lnTo>
                  <a:lnTo>
                    <a:pt x="2934957" y="466496"/>
                  </a:lnTo>
                  <a:lnTo>
                    <a:pt x="2970314" y="477139"/>
                  </a:lnTo>
                  <a:lnTo>
                    <a:pt x="2983319" y="475957"/>
                  </a:lnTo>
                  <a:lnTo>
                    <a:pt x="3023857" y="448284"/>
                  </a:lnTo>
                  <a:lnTo>
                    <a:pt x="3034512" y="412940"/>
                  </a:lnTo>
                  <a:close/>
                </a:path>
                <a:path w="4984750" h="1337945">
                  <a:moveTo>
                    <a:pt x="3544506" y="691146"/>
                  </a:moveTo>
                  <a:lnTo>
                    <a:pt x="3543160" y="666445"/>
                  </a:lnTo>
                  <a:lnTo>
                    <a:pt x="3539159" y="643407"/>
                  </a:lnTo>
                  <a:lnTo>
                    <a:pt x="3532467" y="621995"/>
                  </a:lnTo>
                  <a:lnTo>
                    <a:pt x="3530130" y="617067"/>
                  </a:lnTo>
                  <a:lnTo>
                    <a:pt x="3523107" y="602246"/>
                  </a:lnTo>
                  <a:lnTo>
                    <a:pt x="3511321" y="583984"/>
                  </a:lnTo>
                  <a:lnTo>
                    <a:pt x="3497389" y="567893"/>
                  </a:lnTo>
                  <a:lnTo>
                    <a:pt x="3492385" y="563562"/>
                  </a:lnTo>
                  <a:lnTo>
                    <a:pt x="3481286" y="553948"/>
                  </a:lnTo>
                  <a:lnTo>
                    <a:pt x="3443313" y="532447"/>
                  </a:lnTo>
                  <a:lnTo>
                    <a:pt x="3399282" y="521335"/>
                  </a:lnTo>
                  <a:lnTo>
                    <a:pt x="3374948" y="519938"/>
                  </a:lnTo>
                  <a:lnTo>
                    <a:pt x="3340582" y="522668"/>
                  </a:lnTo>
                  <a:lnTo>
                    <a:pt x="3309112" y="530847"/>
                  </a:lnTo>
                  <a:lnTo>
                    <a:pt x="3280511" y="544474"/>
                  </a:lnTo>
                  <a:lnTo>
                    <a:pt x="3254781" y="563562"/>
                  </a:lnTo>
                  <a:lnTo>
                    <a:pt x="3254781" y="528167"/>
                  </a:lnTo>
                  <a:lnTo>
                    <a:pt x="3142018" y="528167"/>
                  </a:lnTo>
                  <a:lnTo>
                    <a:pt x="3142018" y="956995"/>
                  </a:lnTo>
                  <a:lnTo>
                    <a:pt x="3254781" y="956995"/>
                  </a:lnTo>
                  <a:lnTo>
                    <a:pt x="3254781" y="659866"/>
                  </a:lnTo>
                  <a:lnTo>
                    <a:pt x="3262655" y="650189"/>
                  </a:lnTo>
                  <a:lnTo>
                    <a:pt x="3303346" y="623544"/>
                  </a:lnTo>
                  <a:lnTo>
                    <a:pt x="3342856" y="617067"/>
                  </a:lnTo>
                  <a:lnTo>
                    <a:pt x="3362350" y="618604"/>
                  </a:lnTo>
                  <a:lnTo>
                    <a:pt x="3407867" y="641756"/>
                  </a:lnTo>
                  <a:lnTo>
                    <a:pt x="3430257" y="687743"/>
                  </a:lnTo>
                  <a:lnTo>
                    <a:pt x="3431756" y="707605"/>
                  </a:lnTo>
                  <a:lnTo>
                    <a:pt x="3431756" y="956995"/>
                  </a:lnTo>
                  <a:lnTo>
                    <a:pt x="3544506" y="956995"/>
                  </a:lnTo>
                  <a:lnTo>
                    <a:pt x="3544506" y="691146"/>
                  </a:lnTo>
                  <a:close/>
                </a:path>
                <a:path w="4984750" h="1337945">
                  <a:moveTo>
                    <a:pt x="4039400" y="596493"/>
                  </a:moveTo>
                  <a:lnTo>
                    <a:pt x="4002354" y="563778"/>
                  </a:lnTo>
                  <a:lnTo>
                    <a:pt x="3958729" y="539699"/>
                  </a:lnTo>
                  <a:lnTo>
                    <a:pt x="3911396" y="524878"/>
                  </a:lnTo>
                  <a:lnTo>
                    <a:pt x="3861612" y="519938"/>
                  </a:lnTo>
                  <a:lnTo>
                    <a:pt x="3830701" y="521792"/>
                  </a:lnTo>
                  <a:lnTo>
                    <a:pt x="3773487" y="536613"/>
                  </a:lnTo>
                  <a:lnTo>
                    <a:pt x="3723030" y="565670"/>
                  </a:lnTo>
                  <a:lnTo>
                    <a:pt x="3682695" y="605586"/>
                  </a:lnTo>
                  <a:lnTo>
                    <a:pt x="3653586" y="655332"/>
                  </a:lnTo>
                  <a:lnTo>
                    <a:pt x="3638766" y="712127"/>
                  </a:lnTo>
                  <a:lnTo>
                    <a:pt x="3636911" y="743000"/>
                  </a:lnTo>
                  <a:lnTo>
                    <a:pt x="3638766" y="773557"/>
                  </a:lnTo>
                  <a:lnTo>
                    <a:pt x="3653586" y="830338"/>
                  </a:lnTo>
                  <a:lnTo>
                    <a:pt x="3682695" y="880389"/>
                  </a:lnTo>
                  <a:lnTo>
                    <a:pt x="3723030" y="920318"/>
                  </a:lnTo>
                  <a:lnTo>
                    <a:pt x="3773487" y="949020"/>
                  </a:lnTo>
                  <a:lnTo>
                    <a:pt x="3830701" y="963422"/>
                  </a:lnTo>
                  <a:lnTo>
                    <a:pt x="3861612" y="965225"/>
                  </a:lnTo>
                  <a:lnTo>
                    <a:pt x="3886098" y="963993"/>
                  </a:lnTo>
                  <a:lnTo>
                    <a:pt x="3933837" y="954112"/>
                  </a:lnTo>
                  <a:lnTo>
                    <a:pt x="3979316" y="934250"/>
                  </a:lnTo>
                  <a:lnTo>
                    <a:pt x="4018813" y="906272"/>
                  </a:lnTo>
                  <a:lnTo>
                    <a:pt x="4014127" y="866457"/>
                  </a:lnTo>
                  <a:lnTo>
                    <a:pt x="3968610" y="818718"/>
                  </a:lnTo>
                  <a:lnTo>
                    <a:pt x="3932656" y="848042"/>
                  </a:lnTo>
                  <a:lnTo>
                    <a:pt x="3894328" y="863574"/>
                  </a:lnTo>
                  <a:lnTo>
                    <a:pt x="3866553" y="866457"/>
                  </a:lnTo>
                  <a:lnTo>
                    <a:pt x="3850449" y="865479"/>
                  </a:lnTo>
                  <a:lnTo>
                    <a:pt x="3806469" y="850811"/>
                  </a:lnTo>
                  <a:lnTo>
                    <a:pt x="3772204" y="819645"/>
                  </a:lnTo>
                  <a:lnTo>
                    <a:pt x="3752558" y="776122"/>
                  </a:lnTo>
                  <a:lnTo>
                    <a:pt x="3748849" y="743000"/>
                  </a:lnTo>
                  <a:lnTo>
                    <a:pt x="3749776" y="725398"/>
                  </a:lnTo>
                  <a:lnTo>
                    <a:pt x="3763657" y="678789"/>
                  </a:lnTo>
                  <a:lnTo>
                    <a:pt x="3792677" y="643305"/>
                  </a:lnTo>
                  <a:lnTo>
                    <a:pt x="3832796" y="622007"/>
                  </a:lnTo>
                  <a:lnTo>
                    <a:pt x="3864076" y="617880"/>
                  </a:lnTo>
                  <a:lnTo>
                    <a:pt x="3878999" y="618705"/>
                  </a:lnTo>
                  <a:lnTo>
                    <a:pt x="3920045" y="631063"/>
                  </a:lnTo>
                  <a:lnTo>
                    <a:pt x="3958171" y="657440"/>
                  </a:lnTo>
                  <a:lnTo>
                    <a:pt x="3970261" y="669734"/>
                  </a:lnTo>
                  <a:lnTo>
                    <a:pt x="4019194" y="617880"/>
                  </a:lnTo>
                  <a:lnTo>
                    <a:pt x="4039400" y="596493"/>
                  </a:lnTo>
                  <a:close/>
                </a:path>
                <a:path w="4984750" h="1337945">
                  <a:moveTo>
                    <a:pt x="4521479" y="528167"/>
                  </a:moveTo>
                  <a:lnTo>
                    <a:pt x="4408729" y="528167"/>
                  </a:lnTo>
                  <a:lnTo>
                    <a:pt x="4408729" y="825296"/>
                  </a:lnTo>
                  <a:lnTo>
                    <a:pt x="4400804" y="835025"/>
                  </a:lnTo>
                  <a:lnTo>
                    <a:pt x="4359389" y="862088"/>
                  </a:lnTo>
                  <a:lnTo>
                    <a:pt x="4320654" y="868095"/>
                  </a:lnTo>
                  <a:lnTo>
                    <a:pt x="4301109" y="866559"/>
                  </a:lnTo>
                  <a:lnTo>
                    <a:pt x="4254805" y="843407"/>
                  </a:lnTo>
                  <a:lnTo>
                    <a:pt x="4232427" y="797115"/>
                  </a:lnTo>
                  <a:lnTo>
                    <a:pt x="4230941" y="777570"/>
                  </a:lnTo>
                  <a:lnTo>
                    <a:pt x="4230941" y="528167"/>
                  </a:lnTo>
                  <a:lnTo>
                    <a:pt x="4118178" y="528167"/>
                  </a:lnTo>
                  <a:lnTo>
                    <a:pt x="4118178" y="794029"/>
                  </a:lnTo>
                  <a:lnTo>
                    <a:pt x="4119511" y="818413"/>
                  </a:lnTo>
                  <a:lnTo>
                    <a:pt x="4130217" y="862850"/>
                  </a:lnTo>
                  <a:lnTo>
                    <a:pt x="4151668" y="901230"/>
                  </a:lnTo>
                  <a:lnTo>
                    <a:pt x="4181703" y="931684"/>
                  </a:lnTo>
                  <a:lnTo>
                    <a:pt x="4219676" y="953185"/>
                  </a:lnTo>
                  <a:lnTo>
                    <a:pt x="4263707" y="963879"/>
                  </a:lnTo>
                  <a:lnTo>
                    <a:pt x="4287736" y="965225"/>
                  </a:lnTo>
                  <a:lnTo>
                    <a:pt x="4322153" y="962545"/>
                  </a:lnTo>
                  <a:lnTo>
                    <a:pt x="4353788" y="954532"/>
                  </a:lnTo>
                  <a:lnTo>
                    <a:pt x="4382643" y="941146"/>
                  </a:lnTo>
                  <a:lnTo>
                    <a:pt x="4408729" y="922426"/>
                  </a:lnTo>
                  <a:lnTo>
                    <a:pt x="4408729" y="956995"/>
                  </a:lnTo>
                  <a:lnTo>
                    <a:pt x="4521479" y="956995"/>
                  </a:lnTo>
                  <a:lnTo>
                    <a:pt x="4521479" y="922426"/>
                  </a:lnTo>
                  <a:lnTo>
                    <a:pt x="4521479" y="868095"/>
                  </a:lnTo>
                  <a:lnTo>
                    <a:pt x="4521479" y="528167"/>
                  </a:lnTo>
                  <a:close/>
                </a:path>
                <a:path w="4984750" h="1337945">
                  <a:moveTo>
                    <a:pt x="4984280" y="823658"/>
                  </a:moveTo>
                  <a:lnTo>
                    <a:pt x="4975834" y="778179"/>
                  </a:lnTo>
                  <a:lnTo>
                    <a:pt x="4950536" y="742175"/>
                  </a:lnTo>
                  <a:lnTo>
                    <a:pt x="4909172" y="715835"/>
                  </a:lnTo>
                  <a:lnTo>
                    <a:pt x="4852581" y="701014"/>
                  </a:lnTo>
                  <a:lnTo>
                    <a:pt x="4771098" y="688670"/>
                  </a:lnTo>
                  <a:lnTo>
                    <a:pt x="4756239" y="686257"/>
                  </a:lnTo>
                  <a:lnTo>
                    <a:pt x="4720069" y="669277"/>
                  </a:lnTo>
                  <a:lnTo>
                    <a:pt x="4712665" y="647509"/>
                  </a:lnTo>
                  <a:lnTo>
                    <a:pt x="4713795" y="638517"/>
                  </a:lnTo>
                  <a:lnTo>
                    <a:pt x="4752581" y="608418"/>
                  </a:lnTo>
                  <a:lnTo>
                    <a:pt x="4780153" y="605536"/>
                  </a:lnTo>
                  <a:lnTo>
                    <a:pt x="4796561" y="606158"/>
                  </a:lnTo>
                  <a:lnTo>
                    <a:pt x="4845189" y="615416"/>
                  </a:lnTo>
                  <a:lnTo>
                    <a:pt x="4895177" y="637171"/>
                  </a:lnTo>
                  <a:lnTo>
                    <a:pt x="4912665" y="647509"/>
                  </a:lnTo>
                  <a:lnTo>
                    <a:pt x="4943792" y="605536"/>
                  </a:lnTo>
                  <a:lnTo>
                    <a:pt x="4966982" y="574268"/>
                  </a:lnTo>
                  <a:lnTo>
                    <a:pt x="4946866" y="561555"/>
                  </a:lnTo>
                  <a:lnTo>
                    <a:pt x="4926038" y="550595"/>
                  </a:lnTo>
                  <a:lnTo>
                    <a:pt x="4882210" y="533933"/>
                  </a:lnTo>
                  <a:lnTo>
                    <a:pt x="4837150" y="524052"/>
                  </a:lnTo>
                  <a:lnTo>
                    <a:pt x="4790846" y="520763"/>
                  </a:lnTo>
                  <a:lnTo>
                    <a:pt x="4764214" y="521843"/>
                  </a:lnTo>
                  <a:lnTo>
                    <a:pt x="4716475" y="530491"/>
                  </a:lnTo>
                  <a:lnTo>
                    <a:pt x="4676711" y="547154"/>
                  </a:lnTo>
                  <a:lnTo>
                    <a:pt x="4645838" y="570611"/>
                  </a:lnTo>
                  <a:lnTo>
                    <a:pt x="4617593" y="617677"/>
                  </a:lnTo>
                  <a:lnTo>
                    <a:pt x="4612246" y="656577"/>
                  </a:lnTo>
                  <a:lnTo>
                    <a:pt x="4614303" y="681266"/>
                  </a:lnTo>
                  <a:lnTo>
                    <a:pt x="4630763" y="723239"/>
                  </a:lnTo>
                  <a:lnTo>
                    <a:pt x="4663592" y="754824"/>
                  </a:lnTo>
                  <a:lnTo>
                    <a:pt x="4712144" y="775398"/>
                  </a:lnTo>
                  <a:lnTo>
                    <a:pt x="4824603" y="794029"/>
                  </a:lnTo>
                  <a:lnTo>
                    <a:pt x="4837620" y="796442"/>
                  </a:lnTo>
                  <a:lnTo>
                    <a:pt x="4874806" y="819543"/>
                  </a:lnTo>
                  <a:lnTo>
                    <a:pt x="4878095" y="834351"/>
                  </a:lnTo>
                  <a:lnTo>
                    <a:pt x="4876660" y="844181"/>
                  </a:lnTo>
                  <a:lnTo>
                    <a:pt x="4842967" y="873506"/>
                  </a:lnTo>
                  <a:lnTo>
                    <a:pt x="4794974" y="880452"/>
                  </a:lnTo>
                  <a:lnTo>
                    <a:pt x="4778045" y="879678"/>
                  </a:lnTo>
                  <a:lnTo>
                    <a:pt x="4726648" y="868095"/>
                  </a:lnTo>
                  <a:lnTo>
                    <a:pt x="4674184" y="842632"/>
                  </a:lnTo>
                  <a:lnTo>
                    <a:pt x="4655871" y="831062"/>
                  </a:lnTo>
                  <a:lnTo>
                    <a:pt x="4599902" y="905967"/>
                  </a:lnTo>
                  <a:lnTo>
                    <a:pt x="4640237" y="931481"/>
                  </a:lnTo>
                  <a:lnTo>
                    <a:pt x="4687151" y="950404"/>
                  </a:lnTo>
                  <a:lnTo>
                    <a:pt x="4739614" y="961517"/>
                  </a:lnTo>
                  <a:lnTo>
                    <a:pt x="4796612" y="965225"/>
                  </a:lnTo>
                  <a:lnTo>
                    <a:pt x="4823003" y="964095"/>
                  </a:lnTo>
                  <a:lnTo>
                    <a:pt x="4871161" y="955040"/>
                  </a:lnTo>
                  <a:lnTo>
                    <a:pt x="4912830" y="936879"/>
                  </a:lnTo>
                  <a:lnTo>
                    <a:pt x="4946154" y="911771"/>
                  </a:lnTo>
                  <a:lnTo>
                    <a:pt x="4970284" y="880452"/>
                  </a:lnTo>
                  <a:lnTo>
                    <a:pt x="4982730" y="843661"/>
                  </a:lnTo>
                  <a:lnTo>
                    <a:pt x="4984280" y="823658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sp>
        <p:nvSpPr>
          <p:cNvPr id="16" name="object 2">
            <a:extLst>
              <a:ext uri="{FF2B5EF4-FFF2-40B4-BE49-F238E27FC236}">
                <a16:creationId xmlns:a16="http://schemas.microsoft.com/office/drawing/2014/main" id="{69A6B19B-3596-C525-411E-315D692B10D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2158" y="535294"/>
            <a:ext cx="1423731" cy="627865"/>
          </a:xfrm>
          <a:prstGeom prst="rect">
            <a:avLst/>
          </a:prstGeom>
        </p:spPr>
        <p:txBody>
          <a:bodyPr vert="horz" wrap="square" lIns="0" tIns="9589" rIns="0" bIns="0" rtlCol="0" anchor="ctr">
            <a:spAutoFit/>
          </a:bodyPr>
          <a:lstStyle/>
          <a:p>
            <a:pPr marL="7671">
              <a:lnSpc>
                <a:spcPct val="100000"/>
              </a:lnSpc>
              <a:spcBef>
                <a:spcPts val="76"/>
              </a:spcBef>
            </a:pPr>
            <a:r>
              <a:rPr sz="4017" dirty="0">
                <a:solidFill>
                  <a:srgbClr val="222F3E"/>
                </a:solidFill>
                <a:latin typeface="Red Hat Display"/>
                <a:ea typeface="+mn-ea"/>
                <a:cs typeface="Red Hat Display"/>
              </a:rPr>
              <a:t>Logo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22158" y="535294"/>
            <a:ext cx="1423731" cy="627865"/>
          </a:xfrm>
          <a:prstGeom prst="rect">
            <a:avLst/>
          </a:prstGeom>
        </p:spPr>
        <p:txBody>
          <a:bodyPr vert="horz" wrap="square" lIns="0" tIns="9589" rIns="0" bIns="0" rtlCol="0" anchor="ctr">
            <a:spAutoFit/>
          </a:bodyPr>
          <a:lstStyle/>
          <a:p>
            <a:pPr marL="7671">
              <a:lnSpc>
                <a:spcPct val="100000"/>
              </a:lnSpc>
              <a:spcBef>
                <a:spcPts val="76"/>
              </a:spcBef>
            </a:pPr>
            <a:r>
              <a:rPr sz="4017" dirty="0">
                <a:solidFill>
                  <a:srgbClr val="222F3E"/>
                </a:solidFill>
                <a:latin typeface="Red Hat Display"/>
                <a:ea typeface="+mn-ea"/>
                <a:cs typeface="Red Hat Display"/>
              </a:rPr>
              <a:t>Logo</a:t>
            </a:r>
          </a:p>
        </p:txBody>
      </p:sp>
      <p:sp>
        <p:nvSpPr>
          <p:cNvPr id="3" name="object 3"/>
          <p:cNvSpPr/>
          <p:nvPr/>
        </p:nvSpPr>
        <p:spPr>
          <a:xfrm>
            <a:off x="23121" y="1406141"/>
            <a:ext cx="12146101" cy="0"/>
          </a:xfrm>
          <a:custGeom>
            <a:avLst/>
            <a:gdLst/>
            <a:ahLst/>
            <a:cxnLst/>
            <a:rect l="l" t="t" r="r" b="b"/>
            <a:pathLst>
              <a:path w="20108545">
                <a:moveTo>
                  <a:pt x="0" y="0"/>
                </a:moveTo>
                <a:lnTo>
                  <a:pt x="20107980" y="0"/>
                </a:lnTo>
              </a:path>
            </a:pathLst>
          </a:custGeom>
          <a:ln w="21199">
            <a:solidFill>
              <a:srgbClr val="EFF1F8"/>
            </a:solidFill>
          </a:ln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4" name="object 4"/>
          <p:cNvSpPr txBox="1"/>
          <p:nvPr/>
        </p:nvSpPr>
        <p:spPr>
          <a:xfrm>
            <a:off x="2555816" y="534132"/>
            <a:ext cx="4214908" cy="627865"/>
          </a:xfrm>
          <a:prstGeom prst="rect">
            <a:avLst/>
          </a:prstGeom>
        </p:spPr>
        <p:txBody>
          <a:bodyPr vert="horz" wrap="square" lIns="0" tIns="9589" rIns="0" bIns="0" rtlCol="0">
            <a:spAutoFit/>
          </a:bodyPr>
          <a:lstStyle/>
          <a:p>
            <a:pPr marL="7671">
              <a:spcBef>
                <a:spcPts val="76"/>
              </a:spcBef>
            </a:pPr>
            <a:r>
              <a:rPr sz="4017" dirty="0">
                <a:solidFill>
                  <a:srgbClr val="222F3E"/>
                </a:solidFill>
                <a:latin typeface="Red Hat Display"/>
                <a:cs typeface="Red Hat Display"/>
              </a:rPr>
              <a:t>partnership </a:t>
            </a:r>
            <a:r>
              <a:rPr sz="4017" spc="-6" dirty="0">
                <a:solidFill>
                  <a:srgbClr val="222F3E"/>
                </a:solidFill>
                <a:latin typeface="Red Hat Display"/>
                <a:cs typeface="Red Hat Display"/>
              </a:rPr>
              <a:t>lockup</a:t>
            </a:r>
            <a:endParaRPr sz="4017" dirty="0">
              <a:latin typeface="Red Hat Display"/>
              <a:cs typeface="Red Hat Display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45889" y="805470"/>
            <a:ext cx="127542" cy="12754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332928" y="4060197"/>
            <a:ext cx="2629325" cy="553344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 marR="3068">
              <a:lnSpc>
                <a:spcPct val="120500"/>
              </a:lnSpc>
              <a:spcBef>
                <a:spcPts val="60"/>
              </a:spcBef>
            </a:pP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Partner</a:t>
            </a:r>
            <a:r>
              <a:rPr sz="1510" spc="100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logos</a:t>
            </a:r>
            <a:r>
              <a:rPr sz="1510" spc="100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are</a:t>
            </a:r>
            <a:r>
              <a:rPr sz="1510" spc="100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aligned</a:t>
            </a:r>
            <a:r>
              <a:rPr sz="1510" spc="100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to the</a:t>
            </a:r>
            <a:r>
              <a:rPr sz="1510" spc="103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9" dirty="0">
                <a:solidFill>
                  <a:srgbClr val="222F3E"/>
                </a:solidFill>
                <a:latin typeface="Red Hat Display"/>
                <a:cs typeface="Red Hat Display"/>
              </a:rPr>
              <a:t>baseline</a:t>
            </a:r>
            <a:r>
              <a:rPr sz="1510" spc="103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dirty="0">
                <a:solidFill>
                  <a:srgbClr val="222F3E"/>
                </a:solidFill>
                <a:latin typeface="Red Hat Display"/>
                <a:cs typeface="Red Hat Display"/>
              </a:rPr>
              <a:t>of</a:t>
            </a:r>
            <a:r>
              <a:rPr sz="1510" spc="103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the</a:t>
            </a:r>
            <a:r>
              <a:rPr sz="1510" spc="103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9" dirty="0">
                <a:solidFill>
                  <a:srgbClr val="222F3E"/>
                </a:solidFill>
                <a:latin typeface="Red Hat Display"/>
                <a:cs typeface="Red Hat Display"/>
              </a:rPr>
              <a:t>logotype</a:t>
            </a:r>
            <a:r>
              <a:rPr lang="en-CA" sz="1510" spc="39" dirty="0">
                <a:solidFill>
                  <a:srgbClr val="222F3E"/>
                </a:solidFill>
                <a:latin typeface="Red Hat Display"/>
                <a:cs typeface="Red Hat Display"/>
              </a:rPr>
              <a:t>.</a:t>
            </a:r>
            <a:endParaRPr sz="1510">
              <a:latin typeface="Red Hat Display"/>
              <a:cs typeface="Red Hat Display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75006" y="2193227"/>
            <a:ext cx="2990545" cy="571423"/>
          </a:xfrm>
          <a:prstGeom prst="rect">
            <a:avLst/>
          </a:prstGeom>
        </p:spPr>
        <p:txBody>
          <a:bodyPr vert="horz" wrap="square" lIns="0" tIns="54849" rIns="0" bIns="0" rtlCol="0">
            <a:spAutoFit/>
          </a:bodyPr>
          <a:lstStyle/>
          <a:p>
            <a:pPr marL="7671">
              <a:spcBef>
                <a:spcPts val="432"/>
              </a:spcBef>
            </a:pP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Clear</a:t>
            </a:r>
            <a:r>
              <a:rPr sz="1510" spc="88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space</a:t>
            </a:r>
            <a:r>
              <a:rPr sz="1510" spc="94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equals</a:t>
            </a:r>
            <a:r>
              <a:rPr sz="1510" spc="94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the</a:t>
            </a:r>
            <a:endParaRPr sz="1510">
              <a:latin typeface="Red Hat Display"/>
              <a:cs typeface="Red Hat Display"/>
            </a:endParaRPr>
          </a:p>
          <a:p>
            <a:pPr marL="7671">
              <a:spcBef>
                <a:spcPts val="371"/>
              </a:spcBef>
            </a:pP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width</a:t>
            </a:r>
            <a:r>
              <a:rPr sz="1510" spc="103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dirty="0">
                <a:solidFill>
                  <a:srgbClr val="222F3E"/>
                </a:solidFill>
                <a:latin typeface="Red Hat Display"/>
                <a:cs typeface="Red Hat Display"/>
              </a:rPr>
              <a:t>of</a:t>
            </a:r>
            <a:r>
              <a:rPr sz="1510" spc="106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the</a:t>
            </a:r>
            <a:r>
              <a:rPr sz="1510" spc="106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inner</a:t>
            </a:r>
            <a:r>
              <a:rPr sz="1510" spc="103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circle</a:t>
            </a:r>
            <a:r>
              <a:rPr sz="1510" spc="106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dirty="0">
                <a:solidFill>
                  <a:srgbClr val="222F3E"/>
                </a:solidFill>
                <a:latin typeface="Red Hat Display"/>
                <a:cs typeface="Red Hat Display"/>
              </a:rPr>
              <a:t>of</a:t>
            </a:r>
            <a:r>
              <a:rPr sz="1510" spc="106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the</a:t>
            </a:r>
            <a:r>
              <a:rPr sz="1510" spc="106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-30" dirty="0">
                <a:solidFill>
                  <a:srgbClr val="222F3E"/>
                </a:solidFill>
                <a:latin typeface="Red Hat Display"/>
                <a:cs typeface="Red Hat Display"/>
              </a:rPr>
              <a:t>Q</a:t>
            </a:r>
            <a:r>
              <a:rPr lang="en-CA" sz="1510" spc="-30" dirty="0">
                <a:solidFill>
                  <a:srgbClr val="222F3E"/>
                </a:solidFill>
                <a:latin typeface="Red Hat Display"/>
                <a:cs typeface="Red Hat Display"/>
              </a:rPr>
              <a:t>.</a:t>
            </a:r>
            <a:endParaRPr sz="1510">
              <a:latin typeface="Red Hat Display"/>
              <a:cs typeface="Red Hat Display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445891" y="2340985"/>
            <a:ext cx="3361110" cy="1385792"/>
            <a:chOff x="5664646" y="3875630"/>
            <a:chExt cx="5564505" cy="2294255"/>
          </a:xfrm>
        </p:grpSpPr>
        <p:sp>
          <p:nvSpPr>
            <p:cNvPr id="9" name="object 9"/>
            <p:cNvSpPr/>
            <p:nvPr/>
          </p:nvSpPr>
          <p:spPr>
            <a:xfrm>
              <a:off x="5664646" y="5333178"/>
              <a:ext cx="3296285" cy="636270"/>
            </a:xfrm>
            <a:custGeom>
              <a:avLst/>
              <a:gdLst/>
              <a:ahLst/>
              <a:cxnLst/>
              <a:rect l="l" t="t" r="r" b="b"/>
              <a:pathLst>
                <a:path w="3296284" h="636270">
                  <a:moveTo>
                    <a:pt x="2967287" y="482314"/>
                  </a:moveTo>
                  <a:lnTo>
                    <a:pt x="2911321" y="557219"/>
                  </a:lnTo>
                  <a:lnTo>
                    <a:pt x="2930662" y="570797"/>
                  </a:lnTo>
                  <a:lnTo>
                    <a:pt x="2951652" y="582730"/>
                  </a:lnTo>
                  <a:lnTo>
                    <a:pt x="2998570" y="601660"/>
                  </a:lnTo>
                  <a:lnTo>
                    <a:pt x="3051038" y="612776"/>
                  </a:lnTo>
                  <a:lnTo>
                    <a:pt x="3108037" y="616478"/>
                  </a:lnTo>
                  <a:lnTo>
                    <a:pt x="3134427" y="615346"/>
                  </a:lnTo>
                  <a:lnTo>
                    <a:pt x="3182579" y="606289"/>
                  </a:lnTo>
                  <a:lnTo>
                    <a:pt x="3224245" y="588130"/>
                  </a:lnTo>
                  <a:lnTo>
                    <a:pt x="3257576" y="563027"/>
                  </a:lnTo>
                  <a:lnTo>
                    <a:pt x="3281707" y="531702"/>
                  </a:lnTo>
                  <a:lnTo>
                    <a:pt x="3106390" y="531702"/>
                  </a:lnTo>
                  <a:lnTo>
                    <a:pt x="3089465" y="530929"/>
                  </a:lnTo>
                  <a:lnTo>
                    <a:pt x="3038072" y="519357"/>
                  </a:lnTo>
                  <a:lnTo>
                    <a:pt x="2985603" y="493890"/>
                  </a:lnTo>
                  <a:lnTo>
                    <a:pt x="2967287" y="482314"/>
                  </a:lnTo>
                  <a:close/>
                </a:path>
                <a:path w="3296284" h="636270">
                  <a:moveTo>
                    <a:pt x="3102271" y="172019"/>
                  </a:moveTo>
                  <a:lnTo>
                    <a:pt x="3050829" y="176341"/>
                  </a:lnTo>
                  <a:lnTo>
                    <a:pt x="3006803" y="189303"/>
                  </a:lnTo>
                  <a:lnTo>
                    <a:pt x="2971614" y="209262"/>
                  </a:lnTo>
                  <a:lnTo>
                    <a:pt x="2935705" y="251806"/>
                  </a:lnTo>
                  <a:lnTo>
                    <a:pt x="2923673" y="307829"/>
                  </a:lnTo>
                  <a:lnTo>
                    <a:pt x="2925730" y="332521"/>
                  </a:lnTo>
                  <a:lnTo>
                    <a:pt x="2942189" y="374496"/>
                  </a:lnTo>
                  <a:lnTo>
                    <a:pt x="2975007" y="406080"/>
                  </a:lnTo>
                  <a:lnTo>
                    <a:pt x="3023565" y="426657"/>
                  </a:lnTo>
                  <a:lnTo>
                    <a:pt x="3136020" y="445279"/>
                  </a:lnTo>
                  <a:lnTo>
                    <a:pt x="3149035" y="447696"/>
                  </a:lnTo>
                  <a:lnTo>
                    <a:pt x="3186226" y="470793"/>
                  </a:lnTo>
                  <a:lnTo>
                    <a:pt x="3189520" y="485607"/>
                  </a:lnTo>
                  <a:lnTo>
                    <a:pt x="3188080" y="495432"/>
                  </a:lnTo>
                  <a:lnTo>
                    <a:pt x="3154382" y="524756"/>
                  </a:lnTo>
                  <a:lnTo>
                    <a:pt x="3106390" y="531702"/>
                  </a:lnTo>
                  <a:lnTo>
                    <a:pt x="3281707" y="531702"/>
                  </a:lnTo>
                  <a:lnTo>
                    <a:pt x="3281809" y="531546"/>
                  </a:lnTo>
                  <a:lnTo>
                    <a:pt x="3289527" y="513800"/>
                  </a:lnTo>
                  <a:lnTo>
                    <a:pt x="3294157" y="494921"/>
                  </a:lnTo>
                  <a:lnTo>
                    <a:pt x="3295701" y="474909"/>
                  </a:lnTo>
                  <a:lnTo>
                    <a:pt x="3293591" y="450987"/>
                  </a:lnTo>
                  <a:lnTo>
                    <a:pt x="3276714" y="410247"/>
                  </a:lnTo>
                  <a:lnTo>
                    <a:pt x="3243177" y="378816"/>
                  </a:lnTo>
                  <a:lnTo>
                    <a:pt x="3194202" y="358237"/>
                  </a:lnTo>
                  <a:lnTo>
                    <a:pt x="3082520" y="339925"/>
                  </a:lnTo>
                  <a:lnTo>
                    <a:pt x="3067654" y="337508"/>
                  </a:lnTo>
                  <a:lnTo>
                    <a:pt x="3031489" y="320531"/>
                  </a:lnTo>
                  <a:lnTo>
                    <a:pt x="3024087" y="298770"/>
                  </a:lnTo>
                  <a:lnTo>
                    <a:pt x="3025218" y="289768"/>
                  </a:lnTo>
                  <a:lnTo>
                    <a:pt x="3064001" y="259677"/>
                  </a:lnTo>
                  <a:lnTo>
                    <a:pt x="3091572" y="256795"/>
                  </a:lnTo>
                  <a:lnTo>
                    <a:pt x="3255212" y="256795"/>
                  </a:lnTo>
                  <a:lnTo>
                    <a:pt x="3278402" y="225519"/>
                  </a:lnTo>
                  <a:lnTo>
                    <a:pt x="3237459" y="201857"/>
                  </a:lnTo>
                  <a:lnTo>
                    <a:pt x="3193633" y="185190"/>
                  </a:lnTo>
                  <a:lnTo>
                    <a:pt x="3148572" y="175311"/>
                  </a:lnTo>
                  <a:lnTo>
                    <a:pt x="3125577" y="172841"/>
                  </a:lnTo>
                  <a:lnTo>
                    <a:pt x="3102271" y="172019"/>
                  </a:lnTo>
                  <a:close/>
                </a:path>
                <a:path w="3296284" h="636270">
                  <a:moveTo>
                    <a:pt x="3255212" y="256795"/>
                  </a:moveTo>
                  <a:lnTo>
                    <a:pt x="3091572" y="256795"/>
                  </a:lnTo>
                  <a:lnTo>
                    <a:pt x="3107986" y="257412"/>
                  </a:lnTo>
                  <a:lnTo>
                    <a:pt x="3124295" y="259265"/>
                  </a:lnTo>
                  <a:lnTo>
                    <a:pt x="3172858" y="272384"/>
                  </a:lnTo>
                  <a:lnTo>
                    <a:pt x="3224089" y="298770"/>
                  </a:lnTo>
                  <a:lnTo>
                    <a:pt x="3255212" y="256795"/>
                  </a:lnTo>
                  <a:close/>
                </a:path>
                <a:path w="3296284" h="636270">
                  <a:moveTo>
                    <a:pt x="2542359" y="179424"/>
                  </a:moveTo>
                  <a:lnTo>
                    <a:pt x="2429599" y="179424"/>
                  </a:lnTo>
                  <a:lnTo>
                    <a:pt x="2429599" y="445279"/>
                  </a:lnTo>
                  <a:lnTo>
                    <a:pt x="2434951" y="492606"/>
                  </a:lnTo>
                  <a:lnTo>
                    <a:pt x="2450997" y="534168"/>
                  </a:lnTo>
                  <a:lnTo>
                    <a:pt x="2477131" y="568739"/>
                  </a:lnTo>
                  <a:lnTo>
                    <a:pt x="2511083" y="595074"/>
                  </a:lnTo>
                  <a:lnTo>
                    <a:pt x="2552445" y="611126"/>
                  </a:lnTo>
                  <a:lnTo>
                    <a:pt x="2599159" y="616478"/>
                  </a:lnTo>
                  <a:lnTo>
                    <a:pt x="2633571" y="613804"/>
                  </a:lnTo>
                  <a:lnTo>
                    <a:pt x="2665206" y="605780"/>
                  </a:lnTo>
                  <a:lnTo>
                    <a:pt x="2694064" y="592405"/>
                  </a:lnTo>
                  <a:lnTo>
                    <a:pt x="2720144" y="573677"/>
                  </a:lnTo>
                  <a:lnTo>
                    <a:pt x="2832904" y="573677"/>
                  </a:lnTo>
                  <a:lnTo>
                    <a:pt x="2832904" y="519357"/>
                  </a:lnTo>
                  <a:lnTo>
                    <a:pt x="2632075" y="519357"/>
                  </a:lnTo>
                  <a:lnTo>
                    <a:pt x="2612532" y="517813"/>
                  </a:lnTo>
                  <a:lnTo>
                    <a:pt x="2566230" y="494659"/>
                  </a:lnTo>
                  <a:lnTo>
                    <a:pt x="2543851" y="448367"/>
                  </a:lnTo>
                  <a:lnTo>
                    <a:pt x="2542359" y="428821"/>
                  </a:lnTo>
                  <a:lnTo>
                    <a:pt x="2542359" y="179424"/>
                  </a:lnTo>
                  <a:close/>
                </a:path>
                <a:path w="3296284" h="636270">
                  <a:moveTo>
                    <a:pt x="2832904" y="573677"/>
                  </a:moveTo>
                  <a:lnTo>
                    <a:pt x="2720144" y="573677"/>
                  </a:lnTo>
                  <a:lnTo>
                    <a:pt x="2720144" y="608246"/>
                  </a:lnTo>
                  <a:lnTo>
                    <a:pt x="2832904" y="608246"/>
                  </a:lnTo>
                  <a:lnTo>
                    <a:pt x="2832904" y="573677"/>
                  </a:lnTo>
                  <a:close/>
                </a:path>
                <a:path w="3296284" h="636270">
                  <a:moveTo>
                    <a:pt x="2832904" y="179424"/>
                  </a:moveTo>
                  <a:lnTo>
                    <a:pt x="2720144" y="179424"/>
                  </a:lnTo>
                  <a:lnTo>
                    <a:pt x="2720144" y="476555"/>
                  </a:lnTo>
                  <a:lnTo>
                    <a:pt x="2712225" y="486276"/>
                  </a:lnTo>
                  <a:lnTo>
                    <a:pt x="2670815" y="513338"/>
                  </a:lnTo>
                  <a:lnTo>
                    <a:pt x="2632075" y="519357"/>
                  </a:lnTo>
                  <a:lnTo>
                    <a:pt x="2832904" y="519357"/>
                  </a:lnTo>
                  <a:lnTo>
                    <a:pt x="2832904" y="179424"/>
                  </a:lnTo>
                  <a:close/>
                </a:path>
                <a:path w="3296284" h="636270">
                  <a:moveTo>
                    <a:pt x="2173030" y="171199"/>
                  </a:moveTo>
                  <a:lnTo>
                    <a:pt x="2112742" y="178607"/>
                  </a:lnTo>
                  <a:lnTo>
                    <a:pt x="2058617" y="200829"/>
                  </a:lnTo>
                  <a:lnTo>
                    <a:pt x="2012945" y="235601"/>
                  </a:lnTo>
                  <a:lnTo>
                    <a:pt x="1977967" y="280665"/>
                  </a:lnTo>
                  <a:lnTo>
                    <a:pt x="1955746" y="334165"/>
                  </a:lnTo>
                  <a:lnTo>
                    <a:pt x="1948338" y="394252"/>
                  </a:lnTo>
                  <a:lnTo>
                    <a:pt x="1950190" y="424807"/>
                  </a:lnTo>
                  <a:lnTo>
                    <a:pt x="1965005" y="481597"/>
                  </a:lnTo>
                  <a:lnTo>
                    <a:pt x="1994118" y="531650"/>
                  </a:lnTo>
                  <a:lnTo>
                    <a:pt x="2034445" y="571569"/>
                  </a:lnTo>
                  <a:lnTo>
                    <a:pt x="2084908" y="600273"/>
                  </a:lnTo>
                  <a:lnTo>
                    <a:pt x="2142116" y="614678"/>
                  </a:lnTo>
                  <a:lnTo>
                    <a:pt x="2173030" y="616478"/>
                  </a:lnTo>
                  <a:lnTo>
                    <a:pt x="2197518" y="615243"/>
                  </a:lnTo>
                  <a:lnTo>
                    <a:pt x="2245261" y="605367"/>
                  </a:lnTo>
                  <a:lnTo>
                    <a:pt x="2290733" y="585510"/>
                  </a:lnTo>
                  <a:lnTo>
                    <a:pt x="2330235" y="557524"/>
                  </a:lnTo>
                  <a:lnTo>
                    <a:pt x="2347515" y="540754"/>
                  </a:lnTo>
                  <a:lnTo>
                    <a:pt x="2325546" y="517710"/>
                  </a:lnTo>
                  <a:lnTo>
                    <a:pt x="2177970" y="517710"/>
                  </a:lnTo>
                  <a:lnTo>
                    <a:pt x="2161872" y="516732"/>
                  </a:lnTo>
                  <a:lnTo>
                    <a:pt x="2117883" y="502072"/>
                  </a:lnTo>
                  <a:lnTo>
                    <a:pt x="2083621" y="470896"/>
                  </a:lnTo>
                  <a:lnTo>
                    <a:pt x="2063977" y="427377"/>
                  </a:lnTo>
                  <a:lnTo>
                    <a:pt x="2060271" y="394252"/>
                  </a:lnTo>
                  <a:lnTo>
                    <a:pt x="2061198" y="376657"/>
                  </a:lnTo>
                  <a:lnTo>
                    <a:pt x="2075082" y="330046"/>
                  </a:lnTo>
                  <a:lnTo>
                    <a:pt x="2104097" y="294555"/>
                  </a:lnTo>
                  <a:lnTo>
                    <a:pt x="2144221" y="273257"/>
                  </a:lnTo>
                  <a:lnTo>
                    <a:pt x="2175496" y="269140"/>
                  </a:lnTo>
                  <a:lnTo>
                    <a:pt x="2330619" y="269140"/>
                  </a:lnTo>
                  <a:lnTo>
                    <a:pt x="2350815" y="247743"/>
                  </a:lnTo>
                  <a:lnTo>
                    <a:pt x="2313775" y="215027"/>
                  </a:lnTo>
                  <a:lnTo>
                    <a:pt x="2270152" y="190950"/>
                  </a:lnTo>
                  <a:lnTo>
                    <a:pt x="2222823" y="176137"/>
                  </a:lnTo>
                  <a:lnTo>
                    <a:pt x="2198235" y="172434"/>
                  </a:lnTo>
                  <a:lnTo>
                    <a:pt x="2173030" y="171199"/>
                  </a:lnTo>
                  <a:close/>
                </a:path>
                <a:path w="3296284" h="636270">
                  <a:moveTo>
                    <a:pt x="2280031" y="469969"/>
                  </a:moveTo>
                  <a:lnTo>
                    <a:pt x="2244072" y="499291"/>
                  </a:lnTo>
                  <a:lnTo>
                    <a:pt x="2205750" y="514828"/>
                  </a:lnTo>
                  <a:lnTo>
                    <a:pt x="2177970" y="517710"/>
                  </a:lnTo>
                  <a:lnTo>
                    <a:pt x="2325546" y="517710"/>
                  </a:lnTo>
                  <a:lnTo>
                    <a:pt x="2280031" y="469969"/>
                  </a:lnTo>
                  <a:close/>
                </a:path>
                <a:path w="3296284" h="636270">
                  <a:moveTo>
                    <a:pt x="2330619" y="269140"/>
                  </a:moveTo>
                  <a:lnTo>
                    <a:pt x="2175496" y="269140"/>
                  </a:lnTo>
                  <a:lnTo>
                    <a:pt x="2190418" y="269964"/>
                  </a:lnTo>
                  <a:lnTo>
                    <a:pt x="2204720" y="272435"/>
                  </a:lnTo>
                  <a:lnTo>
                    <a:pt x="2244480" y="289360"/>
                  </a:lnTo>
                  <a:lnTo>
                    <a:pt x="2281677" y="320994"/>
                  </a:lnTo>
                  <a:lnTo>
                    <a:pt x="2330619" y="269140"/>
                  </a:lnTo>
                  <a:close/>
                </a:path>
                <a:path w="3296284" h="636270">
                  <a:moveTo>
                    <a:pt x="1566204" y="179424"/>
                  </a:moveTo>
                  <a:lnTo>
                    <a:pt x="1453445" y="179424"/>
                  </a:lnTo>
                  <a:lnTo>
                    <a:pt x="1453445" y="608246"/>
                  </a:lnTo>
                  <a:lnTo>
                    <a:pt x="1566204" y="608246"/>
                  </a:lnTo>
                  <a:lnTo>
                    <a:pt x="1566204" y="311122"/>
                  </a:lnTo>
                  <a:lnTo>
                    <a:pt x="1574079" y="301448"/>
                  </a:lnTo>
                  <a:lnTo>
                    <a:pt x="1614764" y="274798"/>
                  </a:lnTo>
                  <a:lnTo>
                    <a:pt x="1654274" y="268320"/>
                  </a:lnTo>
                  <a:lnTo>
                    <a:pt x="1841550" y="268320"/>
                  </a:lnTo>
                  <a:lnTo>
                    <a:pt x="1834525" y="253502"/>
                  </a:lnTo>
                  <a:lnTo>
                    <a:pt x="1822745" y="235243"/>
                  </a:lnTo>
                  <a:lnTo>
                    <a:pt x="1808804" y="219143"/>
                  </a:lnTo>
                  <a:lnTo>
                    <a:pt x="1803811" y="214820"/>
                  </a:lnTo>
                  <a:lnTo>
                    <a:pt x="1566204" y="214820"/>
                  </a:lnTo>
                  <a:lnTo>
                    <a:pt x="1566204" y="179424"/>
                  </a:lnTo>
                  <a:close/>
                </a:path>
                <a:path w="3296284" h="636270">
                  <a:moveTo>
                    <a:pt x="1841550" y="268320"/>
                  </a:moveTo>
                  <a:lnTo>
                    <a:pt x="1654274" y="268320"/>
                  </a:lnTo>
                  <a:lnTo>
                    <a:pt x="1673771" y="269864"/>
                  </a:lnTo>
                  <a:lnTo>
                    <a:pt x="1691105" y="274494"/>
                  </a:lnTo>
                  <a:lnTo>
                    <a:pt x="1729740" y="306077"/>
                  </a:lnTo>
                  <a:lnTo>
                    <a:pt x="1743170" y="358856"/>
                  </a:lnTo>
                  <a:lnTo>
                    <a:pt x="1743170" y="608246"/>
                  </a:lnTo>
                  <a:lnTo>
                    <a:pt x="1855922" y="608246"/>
                  </a:lnTo>
                  <a:lnTo>
                    <a:pt x="1855922" y="342398"/>
                  </a:lnTo>
                  <a:lnTo>
                    <a:pt x="1854586" y="317703"/>
                  </a:lnTo>
                  <a:lnTo>
                    <a:pt x="1850577" y="294656"/>
                  </a:lnTo>
                  <a:lnTo>
                    <a:pt x="1843890" y="273256"/>
                  </a:lnTo>
                  <a:lnTo>
                    <a:pt x="1841550" y="268320"/>
                  </a:lnTo>
                  <a:close/>
                </a:path>
                <a:path w="3296284" h="636270">
                  <a:moveTo>
                    <a:pt x="1686370" y="171199"/>
                  </a:moveTo>
                  <a:lnTo>
                    <a:pt x="1652009" y="173924"/>
                  </a:lnTo>
                  <a:lnTo>
                    <a:pt x="1620529" y="182102"/>
                  </a:lnTo>
                  <a:lnTo>
                    <a:pt x="1591927" y="195734"/>
                  </a:lnTo>
                  <a:lnTo>
                    <a:pt x="1566204" y="214820"/>
                  </a:lnTo>
                  <a:lnTo>
                    <a:pt x="1803811" y="214820"/>
                  </a:lnTo>
                  <a:lnTo>
                    <a:pt x="1754737" y="183699"/>
                  </a:lnTo>
                  <a:lnTo>
                    <a:pt x="1710703" y="172587"/>
                  </a:lnTo>
                  <a:lnTo>
                    <a:pt x="1686370" y="171199"/>
                  </a:lnTo>
                  <a:close/>
                </a:path>
                <a:path w="3296284" h="636270">
                  <a:moveTo>
                    <a:pt x="1281730" y="0"/>
                  </a:moveTo>
                  <a:lnTo>
                    <a:pt x="1236448" y="18931"/>
                  </a:lnTo>
                  <a:lnTo>
                    <a:pt x="1217531" y="64198"/>
                  </a:lnTo>
                  <a:lnTo>
                    <a:pt x="1218713" y="76905"/>
                  </a:lnTo>
                  <a:lnTo>
                    <a:pt x="1246381" y="117748"/>
                  </a:lnTo>
                  <a:lnTo>
                    <a:pt x="1281730" y="128397"/>
                  </a:lnTo>
                  <a:lnTo>
                    <a:pt x="1294739" y="127214"/>
                  </a:lnTo>
                  <a:lnTo>
                    <a:pt x="1335271" y="99538"/>
                  </a:lnTo>
                  <a:lnTo>
                    <a:pt x="1345928" y="64198"/>
                  </a:lnTo>
                  <a:lnTo>
                    <a:pt x="1344743" y="51185"/>
                  </a:lnTo>
                  <a:lnTo>
                    <a:pt x="1317371" y="10648"/>
                  </a:lnTo>
                  <a:lnTo>
                    <a:pt x="1281730" y="0"/>
                  </a:lnTo>
                  <a:close/>
                </a:path>
                <a:path w="3296284" h="636270">
                  <a:moveTo>
                    <a:pt x="1338516" y="179424"/>
                  </a:moveTo>
                  <a:lnTo>
                    <a:pt x="1225749" y="179424"/>
                  </a:lnTo>
                  <a:lnTo>
                    <a:pt x="1225749" y="608246"/>
                  </a:lnTo>
                  <a:lnTo>
                    <a:pt x="1338516" y="608246"/>
                  </a:lnTo>
                  <a:lnTo>
                    <a:pt x="1338516" y="179424"/>
                  </a:lnTo>
                  <a:close/>
                </a:path>
                <a:path w="3296284" h="636270">
                  <a:moveTo>
                    <a:pt x="820586" y="179424"/>
                  </a:moveTo>
                  <a:lnTo>
                    <a:pt x="707819" y="179424"/>
                  </a:lnTo>
                  <a:lnTo>
                    <a:pt x="707819" y="445279"/>
                  </a:lnTo>
                  <a:lnTo>
                    <a:pt x="713170" y="492606"/>
                  </a:lnTo>
                  <a:lnTo>
                    <a:pt x="729217" y="534168"/>
                  </a:lnTo>
                  <a:lnTo>
                    <a:pt x="755351" y="568739"/>
                  </a:lnTo>
                  <a:lnTo>
                    <a:pt x="789303" y="595074"/>
                  </a:lnTo>
                  <a:lnTo>
                    <a:pt x="830663" y="611126"/>
                  </a:lnTo>
                  <a:lnTo>
                    <a:pt x="877365" y="616478"/>
                  </a:lnTo>
                  <a:lnTo>
                    <a:pt x="911781" y="613804"/>
                  </a:lnTo>
                  <a:lnTo>
                    <a:pt x="943419" y="605780"/>
                  </a:lnTo>
                  <a:lnTo>
                    <a:pt x="972279" y="592405"/>
                  </a:lnTo>
                  <a:lnTo>
                    <a:pt x="998364" y="573677"/>
                  </a:lnTo>
                  <a:lnTo>
                    <a:pt x="1111117" y="573677"/>
                  </a:lnTo>
                  <a:lnTo>
                    <a:pt x="1111117" y="519357"/>
                  </a:lnTo>
                  <a:lnTo>
                    <a:pt x="910295" y="519357"/>
                  </a:lnTo>
                  <a:lnTo>
                    <a:pt x="890744" y="517813"/>
                  </a:lnTo>
                  <a:lnTo>
                    <a:pt x="844449" y="494659"/>
                  </a:lnTo>
                  <a:lnTo>
                    <a:pt x="822077" y="448367"/>
                  </a:lnTo>
                  <a:lnTo>
                    <a:pt x="820586" y="428821"/>
                  </a:lnTo>
                  <a:lnTo>
                    <a:pt x="820586" y="179424"/>
                  </a:lnTo>
                  <a:close/>
                </a:path>
                <a:path w="3296284" h="636270">
                  <a:moveTo>
                    <a:pt x="1111117" y="573677"/>
                  </a:moveTo>
                  <a:lnTo>
                    <a:pt x="998364" y="573677"/>
                  </a:lnTo>
                  <a:lnTo>
                    <a:pt x="998364" y="608246"/>
                  </a:lnTo>
                  <a:lnTo>
                    <a:pt x="1111117" y="608246"/>
                  </a:lnTo>
                  <a:lnTo>
                    <a:pt x="1111117" y="573677"/>
                  </a:lnTo>
                  <a:close/>
                </a:path>
                <a:path w="3296284" h="636270">
                  <a:moveTo>
                    <a:pt x="1111117" y="179424"/>
                  </a:moveTo>
                  <a:lnTo>
                    <a:pt x="998364" y="179424"/>
                  </a:lnTo>
                  <a:lnTo>
                    <a:pt x="998364" y="476555"/>
                  </a:lnTo>
                  <a:lnTo>
                    <a:pt x="990442" y="486276"/>
                  </a:lnTo>
                  <a:lnTo>
                    <a:pt x="949029" y="513338"/>
                  </a:lnTo>
                  <a:lnTo>
                    <a:pt x="910295" y="519357"/>
                  </a:lnTo>
                  <a:lnTo>
                    <a:pt x="1111117" y="519357"/>
                  </a:lnTo>
                  <a:lnTo>
                    <a:pt x="1111117" y="179424"/>
                  </a:lnTo>
                  <a:close/>
                </a:path>
                <a:path w="3296284" h="636270">
                  <a:moveTo>
                    <a:pt x="568850" y="588495"/>
                  </a:moveTo>
                  <a:lnTo>
                    <a:pt x="436227" y="588495"/>
                  </a:lnTo>
                  <a:lnTo>
                    <a:pt x="474916" y="636229"/>
                  </a:lnTo>
                  <a:lnTo>
                    <a:pt x="579443" y="601660"/>
                  </a:lnTo>
                  <a:lnTo>
                    <a:pt x="568850" y="588495"/>
                  </a:lnTo>
                  <a:close/>
                </a:path>
                <a:path w="3296284" h="636270">
                  <a:moveTo>
                    <a:pt x="304536" y="23043"/>
                  </a:moveTo>
                  <a:lnTo>
                    <a:pt x="242599" y="28805"/>
                  </a:lnTo>
                  <a:lnTo>
                    <a:pt x="185183" y="46094"/>
                  </a:lnTo>
                  <a:lnTo>
                    <a:pt x="133338" y="73047"/>
                  </a:lnTo>
                  <a:lnTo>
                    <a:pt x="88069" y="109466"/>
                  </a:lnTo>
                  <a:lnTo>
                    <a:pt x="51240" y="153296"/>
                  </a:lnTo>
                  <a:lnTo>
                    <a:pt x="23050" y="204121"/>
                  </a:lnTo>
                  <a:lnTo>
                    <a:pt x="5761" y="259882"/>
                  </a:lnTo>
                  <a:lnTo>
                    <a:pt x="0" y="320174"/>
                  </a:lnTo>
                  <a:lnTo>
                    <a:pt x="1440" y="350934"/>
                  </a:lnTo>
                  <a:lnTo>
                    <a:pt x="12965" y="409371"/>
                  </a:lnTo>
                  <a:lnTo>
                    <a:pt x="36065" y="463024"/>
                  </a:lnTo>
                  <a:lnTo>
                    <a:pt x="68575" y="510351"/>
                  </a:lnTo>
                  <a:lnTo>
                    <a:pt x="109880" y="550787"/>
                  </a:lnTo>
                  <a:lnTo>
                    <a:pt x="158439" y="582472"/>
                  </a:lnTo>
                  <a:lnTo>
                    <a:pt x="213327" y="604798"/>
                  </a:lnTo>
                  <a:lnTo>
                    <a:pt x="273002" y="615909"/>
                  </a:lnTo>
                  <a:lnTo>
                    <a:pt x="304536" y="617298"/>
                  </a:lnTo>
                  <a:lnTo>
                    <a:pt x="322436" y="616783"/>
                  </a:lnTo>
                  <a:lnTo>
                    <a:pt x="373667" y="609065"/>
                  </a:lnTo>
                  <a:lnTo>
                    <a:pt x="421204" y="594717"/>
                  </a:lnTo>
                  <a:lnTo>
                    <a:pt x="436227" y="588495"/>
                  </a:lnTo>
                  <a:lnTo>
                    <a:pt x="568850" y="588495"/>
                  </a:lnTo>
                  <a:lnTo>
                    <a:pt x="521830" y="530055"/>
                  </a:lnTo>
                  <a:lnTo>
                    <a:pt x="540915" y="509066"/>
                  </a:lnTo>
                  <a:lnTo>
                    <a:pt x="541838" y="507831"/>
                  </a:lnTo>
                  <a:lnTo>
                    <a:pt x="304536" y="507831"/>
                  </a:lnTo>
                  <a:lnTo>
                    <a:pt x="285500" y="506957"/>
                  </a:lnTo>
                  <a:lnTo>
                    <a:pt x="232105" y="493840"/>
                  </a:lnTo>
                  <a:lnTo>
                    <a:pt x="187348" y="466061"/>
                  </a:lnTo>
                  <a:lnTo>
                    <a:pt x="153090" y="426554"/>
                  </a:lnTo>
                  <a:lnTo>
                    <a:pt x="130508" y="376656"/>
                  </a:lnTo>
                  <a:lnTo>
                    <a:pt x="122638" y="320174"/>
                  </a:lnTo>
                  <a:lnTo>
                    <a:pt x="123513" y="300420"/>
                  </a:lnTo>
                  <a:lnTo>
                    <a:pt x="136630" y="246096"/>
                  </a:lnTo>
                  <a:lnTo>
                    <a:pt x="163171" y="199799"/>
                  </a:lnTo>
                  <a:lnTo>
                    <a:pt x="201241" y="164202"/>
                  </a:lnTo>
                  <a:lnTo>
                    <a:pt x="249284" y="140845"/>
                  </a:lnTo>
                  <a:lnTo>
                    <a:pt x="304536" y="132510"/>
                  </a:lnTo>
                  <a:lnTo>
                    <a:pt x="542335" y="132510"/>
                  </a:lnTo>
                  <a:lnTo>
                    <a:pt x="540801" y="130507"/>
                  </a:lnTo>
                  <a:lnTo>
                    <a:pt x="499499" y="90074"/>
                  </a:lnTo>
                  <a:lnTo>
                    <a:pt x="450940" y="58387"/>
                  </a:lnTo>
                  <a:lnTo>
                    <a:pt x="395741" y="36008"/>
                  </a:lnTo>
                  <a:lnTo>
                    <a:pt x="336067" y="24484"/>
                  </a:lnTo>
                  <a:lnTo>
                    <a:pt x="304536" y="23043"/>
                  </a:lnTo>
                  <a:close/>
                </a:path>
                <a:path w="3296284" h="636270">
                  <a:moveTo>
                    <a:pt x="404950" y="384373"/>
                  </a:moveTo>
                  <a:lnTo>
                    <a:pt x="301250" y="418942"/>
                  </a:lnTo>
                  <a:lnTo>
                    <a:pt x="362969" y="496306"/>
                  </a:lnTo>
                  <a:lnTo>
                    <a:pt x="356283" y="499034"/>
                  </a:lnTo>
                  <a:lnTo>
                    <a:pt x="312612" y="507677"/>
                  </a:lnTo>
                  <a:lnTo>
                    <a:pt x="304536" y="507831"/>
                  </a:lnTo>
                  <a:lnTo>
                    <a:pt x="541838" y="507831"/>
                  </a:lnTo>
                  <a:lnTo>
                    <a:pt x="557837" y="486432"/>
                  </a:lnTo>
                  <a:lnTo>
                    <a:pt x="572597" y="462152"/>
                  </a:lnTo>
                  <a:lnTo>
                    <a:pt x="584797" y="437046"/>
                  </a:lnTo>
                  <a:lnTo>
                    <a:pt x="447745" y="437046"/>
                  </a:lnTo>
                  <a:lnTo>
                    <a:pt x="404950" y="384373"/>
                  </a:lnTo>
                  <a:close/>
                </a:path>
                <a:path w="3296284" h="636270">
                  <a:moveTo>
                    <a:pt x="542335" y="132510"/>
                  </a:moveTo>
                  <a:lnTo>
                    <a:pt x="304536" y="132510"/>
                  </a:lnTo>
                  <a:lnTo>
                    <a:pt x="323874" y="133436"/>
                  </a:lnTo>
                  <a:lnTo>
                    <a:pt x="342392" y="136214"/>
                  </a:lnTo>
                  <a:lnTo>
                    <a:pt x="392913" y="155045"/>
                  </a:lnTo>
                  <a:lnTo>
                    <a:pt x="434580" y="186837"/>
                  </a:lnTo>
                  <a:lnTo>
                    <a:pt x="465598" y="229430"/>
                  </a:lnTo>
                  <a:lnTo>
                    <a:pt x="483759" y="281490"/>
                  </a:lnTo>
                  <a:lnTo>
                    <a:pt x="487261" y="320174"/>
                  </a:lnTo>
                  <a:lnTo>
                    <a:pt x="486591" y="336788"/>
                  </a:lnTo>
                  <a:lnTo>
                    <a:pt x="476562" y="383546"/>
                  </a:lnTo>
                  <a:lnTo>
                    <a:pt x="456648" y="424752"/>
                  </a:lnTo>
                  <a:lnTo>
                    <a:pt x="447745" y="437046"/>
                  </a:lnTo>
                  <a:lnTo>
                    <a:pt x="584797" y="437046"/>
                  </a:lnTo>
                  <a:lnTo>
                    <a:pt x="603098" y="380050"/>
                  </a:lnTo>
                  <a:lnTo>
                    <a:pt x="609065" y="320174"/>
                  </a:lnTo>
                  <a:lnTo>
                    <a:pt x="607625" y="289461"/>
                  </a:lnTo>
                  <a:lnTo>
                    <a:pt x="596106" y="231436"/>
                  </a:lnTo>
                  <a:lnTo>
                    <a:pt x="573318" y="177834"/>
                  </a:lnTo>
                  <a:lnTo>
                    <a:pt x="558242" y="153296"/>
                  </a:lnTo>
                  <a:lnTo>
                    <a:pt x="542335" y="132510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0" name="object 10"/>
            <p:cNvSpPr/>
            <p:nvPr/>
          </p:nvSpPr>
          <p:spPr>
            <a:xfrm>
              <a:off x="9646880" y="5277872"/>
              <a:ext cx="0" cy="892175"/>
            </a:xfrm>
            <a:custGeom>
              <a:avLst/>
              <a:gdLst/>
              <a:ahLst/>
              <a:cxnLst/>
              <a:rect l="l" t="t" r="r" b="b"/>
              <a:pathLst>
                <a:path h="892175">
                  <a:moveTo>
                    <a:pt x="0" y="0"/>
                  </a:moveTo>
                  <a:lnTo>
                    <a:pt x="0" y="891696"/>
                  </a:lnTo>
                </a:path>
              </a:pathLst>
            </a:custGeom>
            <a:ln w="28265">
              <a:solidFill>
                <a:srgbClr val="5F667A"/>
              </a:solidFill>
            </a:ln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1" name="object 11"/>
            <p:cNvSpPr/>
            <p:nvPr/>
          </p:nvSpPr>
          <p:spPr>
            <a:xfrm>
              <a:off x="8960345" y="5390005"/>
              <a:ext cx="668020" cy="668020"/>
            </a:xfrm>
            <a:custGeom>
              <a:avLst/>
              <a:gdLst/>
              <a:ahLst/>
              <a:cxnLst/>
              <a:rect l="l" t="t" r="r" b="b"/>
              <a:pathLst>
                <a:path w="668020" h="668020">
                  <a:moveTo>
                    <a:pt x="333721" y="0"/>
                  </a:moveTo>
                  <a:lnTo>
                    <a:pt x="284406" y="3618"/>
                  </a:lnTo>
                  <a:lnTo>
                    <a:pt x="237338" y="14128"/>
                  </a:lnTo>
                  <a:lnTo>
                    <a:pt x="193033" y="31015"/>
                  </a:lnTo>
                  <a:lnTo>
                    <a:pt x="152007" y="53762"/>
                  </a:lnTo>
                  <a:lnTo>
                    <a:pt x="114776" y="81853"/>
                  </a:lnTo>
                  <a:lnTo>
                    <a:pt x="81856" y="114772"/>
                  </a:lnTo>
                  <a:lnTo>
                    <a:pt x="53764" y="152002"/>
                  </a:lnTo>
                  <a:lnTo>
                    <a:pt x="31017" y="193027"/>
                  </a:lnTo>
                  <a:lnTo>
                    <a:pt x="14129" y="237332"/>
                  </a:lnTo>
                  <a:lnTo>
                    <a:pt x="3618" y="284399"/>
                  </a:lnTo>
                  <a:lnTo>
                    <a:pt x="0" y="333713"/>
                  </a:lnTo>
                  <a:lnTo>
                    <a:pt x="3618" y="383028"/>
                  </a:lnTo>
                  <a:lnTo>
                    <a:pt x="14129" y="430095"/>
                  </a:lnTo>
                  <a:lnTo>
                    <a:pt x="31017" y="474400"/>
                  </a:lnTo>
                  <a:lnTo>
                    <a:pt x="53764" y="515425"/>
                  </a:lnTo>
                  <a:lnTo>
                    <a:pt x="81856" y="552655"/>
                  </a:lnTo>
                  <a:lnTo>
                    <a:pt x="114776" y="585574"/>
                  </a:lnTo>
                  <a:lnTo>
                    <a:pt x="152007" y="613665"/>
                  </a:lnTo>
                  <a:lnTo>
                    <a:pt x="193033" y="636412"/>
                  </a:lnTo>
                  <a:lnTo>
                    <a:pt x="237338" y="653298"/>
                  </a:lnTo>
                  <a:lnTo>
                    <a:pt x="284406" y="663809"/>
                  </a:lnTo>
                  <a:lnTo>
                    <a:pt x="333721" y="667427"/>
                  </a:lnTo>
                  <a:lnTo>
                    <a:pt x="383033" y="663809"/>
                  </a:lnTo>
                  <a:lnTo>
                    <a:pt x="430100" y="653298"/>
                  </a:lnTo>
                  <a:lnTo>
                    <a:pt x="474404" y="636412"/>
                  </a:lnTo>
                  <a:lnTo>
                    <a:pt x="515429" y="613665"/>
                  </a:lnTo>
                  <a:lnTo>
                    <a:pt x="552660" y="585574"/>
                  </a:lnTo>
                  <a:lnTo>
                    <a:pt x="585578" y="552655"/>
                  </a:lnTo>
                  <a:lnTo>
                    <a:pt x="613670" y="515425"/>
                  </a:lnTo>
                  <a:lnTo>
                    <a:pt x="636417" y="474400"/>
                  </a:lnTo>
                  <a:lnTo>
                    <a:pt x="653305" y="430095"/>
                  </a:lnTo>
                  <a:lnTo>
                    <a:pt x="663816" y="383028"/>
                  </a:lnTo>
                  <a:lnTo>
                    <a:pt x="667434" y="333713"/>
                  </a:lnTo>
                  <a:lnTo>
                    <a:pt x="663816" y="284399"/>
                  </a:lnTo>
                  <a:lnTo>
                    <a:pt x="653305" y="237332"/>
                  </a:lnTo>
                  <a:lnTo>
                    <a:pt x="636417" y="193027"/>
                  </a:lnTo>
                  <a:lnTo>
                    <a:pt x="613670" y="152002"/>
                  </a:lnTo>
                  <a:lnTo>
                    <a:pt x="585578" y="114772"/>
                  </a:lnTo>
                  <a:lnTo>
                    <a:pt x="552660" y="81853"/>
                  </a:lnTo>
                  <a:lnTo>
                    <a:pt x="515429" y="53762"/>
                  </a:lnTo>
                  <a:lnTo>
                    <a:pt x="474404" y="31015"/>
                  </a:lnTo>
                  <a:lnTo>
                    <a:pt x="430100" y="14128"/>
                  </a:lnTo>
                  <a:lnTo>
                    <a:pt x="383033" y="3618"/>
                  </a:lnTo>
                  <a:lnTo>
                    <a:pt x="333721" y="0"/>
                  </a:lnTo>
                  <a:close/>
                </a:path>
              </a:pathLst>
            </a:custGeom>
            <a:solidFill>
              <a:srgbClr val="EFF1F8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2" name="object 12"/>
            <p:cNvSpPr/>
            <p:nvPr/>
          </p:nvSpPr>
          <p:spPr>
            <a:xfrm>
              <a:off x="10335425" y="5497786"/>
              <a:ext cx="893444" cy="452120"/>
            </a:xfrm>
            <a:custGeom>
              <a:avLst/>
              <a:gdLst/>
              <a:ahLst/>
              <a:cxnLst/>
              <a:rect l="l" t="t" r="r" b="b"/>
              <a:pathLst>
                <a:path w="893445" h="452120">
                  <a:moveTo>
                    <a:pt x="378282" y="142024"/>
                  </a:moveTo>
                  <a:lnTo>
                    <a:pt x="377050" y="121666"/>
                  </a:lnTo>
                  <a:lnTo>
                    <a:pt x="373354" y="102565"/>
                  </a:lnTo>
                  <a:lnTo>
                    <a:pt x="367195" y="84709"/>
                  </a:lnTo>
                  <a:lnTo>
                    <a:pt x="365112" y="80695"/>
                  </a:lnTo>
                  <a:lnTo>
                    <a:pt x="358584" y="68110"/>
                  </a:lnTo>
                  <a:lnTo>
                    <a:pt x="321056" y="27990"/>
                  </a:lnTo>
                  <a:lnTo>
                    <a:pt x="283375" y="8978"/>
                  </a:lnTo>
                  <a:lnTo>
                    <a:pt x="283375" y="142671"/>
                  </a:lnTo>
                  <a:lnTo>
                    <a:pt x="282232" y="155867"/>
                  </a:lnTo>
                  <a:lnTo>
                    <a:pt x="255041" y="194551"/>
                  </a:lnTo>
                  <a:lnTo>
                    <a:pt x="216255" y="203987"/>
                  </a:lnTo>
                  <a:lnTo>
                    <a:pt x="93599" y="203987"/>
                  </a:lnTo>
                  <a:lnTo>
                    <a:pt x="93599" y="80695"/>
                  </a:lnTo>
                  <a:lnTo>
                    <a:pt x="216255" y="80695"/>
                  </a:lnTo>
                  <a:lnTo>
                    <a:pt x="255041" y="90131"/>
                  </a:lnTo>
                  <a:lnTo>
                    <a:pt x="282232" y="129197"/>
                  </a:lnTo>
                  <a:lnTo>
                    <a:pt x="283375" y="142671"/>
                  </a:lnTo>
                  <a:lnTo>
                    <a:pt x="283375" y="8978"/>
                  </a:lnTo>
                  <a:lnTo>
                    <a:pt x="268452" y="4521"/>
                  </a:lnTo>
                  <a:lnTo>
                    <a:pt x="248183" y="1130"/>
                  </a:lnTo>
                  <a:lnTo>
                    <a:pt x="226568" y="0"/>
                  </a:lnTo>
                  <a:lnTo>
                    <a:pt x="0" y="0"/>
                  </a:lnTo>
                  <a:lnTo>
                    <a:pt x="0" y="451878"/>
                  </a:lnTo>
                  <a:lnTo>
                    <a:pt x="93599" y="451878"/>
                  </a:lnTo>
                  <a:lnTo>
                    <a:pt x="93599" y="281457"/>
                  </a:lnTo>
                  <a:lnTo>
                    <a:pt x="226568" y="281457"/>
                  </a:lnTo>
                  <a:lnTo>
                    <a:pt x="268046" y="276936"/>
                  </a:lnTo>
                  <a:lnTo>
                    <a:pt x="304685" y="263372"/>
                  </a:lnTo>
                  <a:lnTo>
                    <a:pt x="347827" y="228650"/>
                  </a:lnTo>
                  <a:lnTo>
                    <a:pt x="363689" y="203987"/>
                  </a:lnTo>
                  <a:lnTo>
                    <a:pt x="367195" y="197345"/>
                  </a:lnTo>
                  <a:lnTo>
                    <a:pt x="373354" y="179946"/>
                  </a:lnTo>
                  <a:lnTo>
                    <a:pt x="377050" y="161518"/>
                  </a:lnTo>
                  <a:lnTo>
                    <a:pt x="378282" y="142024"/>
                  </a:lnTo>
                  <a:close/>
                </a:path>
                <a:path w="893445" h="452120">
                  <a:moveTo>
                    <a:pt x="893419" y="451878"/>
                  </a:moveTo>
                  <a:lnTo>
                    <a:pt x="845058" y="333095"/>
                  </a:lnTo>
                  <a:lnTo>
                    <a:pt x="814565" y="258216"/>
                  </a:lnTo>
                  <a:lnTo>
                    <a:pt x="746760" y="91668"/>
                  </a:lnTo>
                  <a:lnTo>
                    <a:pt x="717816" y="20586"/>
                  </a:lnTo>
                  <a:lnTo>
                    <a:pt x="717816" y="258216"/>
                  </a:lnTo>
                  <a:lnTo>
                    <a:pt x="588721" y="258216"/>
                  </a:lnTo>
                  <a:lnTo>
                    <a:pt x="653262" y="91668"/>
                  </a:lnTo>
                  <a:lnTo>
                    <a:pt x="717816" y="258216"/>
                  </a:lnTo>
                  <a:lnTo>
                    <a:pt x="717816" y="20586"/>
                  </a:lnTo>
                  <a:lnTo>
                    <a:pt x="709434" y="0"/>
                  </a:lnTo>
                  <a:lnTo>
                    <a:pt x="601637" y="0"/>
                  </a:lnTo>
                  <a:lnTo>
                    <a:pt x="415721" y="451878"/>
                  </a:lnTo>
                  <a:lnTo>
                    <a:pt x="513194" y="451878"/>
                  </a:lnTo>
                  <a:lnTo>
                    <a:pt x="559676" y="333095"/>
                  </a:lnTo>
                  <a:lnTo>
                    <a:pt x="746239" y="333095"/>
                  </a:lnTo>
                  <a:lnTo>
                    <a:pt x="792060" y="451878"/>
                  </a:lnTo>
                  <a:lnTo>
                    <a:pt x="893419" y="451878"/>
                  </a:lnTo>
                  <a:close/>
                </a:path>
              </a:pathLst>
            </a:custGeom>
            <a:solidFill>
              <a:srgbClr val="5F667A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3" name="object 13"/>
            <p:cNvSpPr/>
            <p:nvPr/>
          </p:nvSpPr>
          <p:spPr>
            <a:xfrm>
              <a:off x="9661011" y="5390005"/>
              <a:ext cx="668020" cy="668020"/>
            </a:xfrm>
            <a:custGeom>
              <a:avLst/>
              <a:gdLst/>
              <a:ahLst/>
              <a:cxnLst/>
              <a:rect l="l" t="t" r="r" b="b"/>
              <a:pathLst>
                <a:path w="668020" h="668020">
                  <a:moveTo>
                    <a:pt x="333721" y="0"/>
                  </a:moveTo>
                  <a:lnTo>
                    <a:pt x="284406" y="3618"/>
                  </a:lnTo>
                  <a:lnTo>
                    <a:pt x="237338" y="14128"/>
                  </a:lnTo>
                  <a:lnTo>
                    <a:pt x="193033" y="31015"/>
                  </a:lnTo>
                  <a:lnTo>
                    <a:pt x="152007" y="53762"/>
                  </a:lnTo>
                  <a:lnTo>
                    <a:pt x="114776" y="81853"/>
                  </a:lnTo>
                  <a:lnTo>
                    <a:pt x="81856" y="114772"/>
                  </a:lnTo>
                  <a:lnTo>
                    <a:pt x="53764" y="152002"/>
                  </a:lnTo>
                  <a:lnTo>
                    <a:pt x="31017" y="193027"/>
                  </a:lnTo>
                  <a:lnTo>
                    <a:pt x="14129" y="237332"/>
                  </a:lnTo>
                  <a:lnTo>
                    <a:pt x="3618" y="284399"/>
                  </a:lnTo>
                  <a:lnTo>
                    <a:pt x="0" y="333713"/>
                  </a:lnTo>
                  <a:lnTo>
                    <a:pt x="3618" y="383028"/>
                  </a:lnTo>
                  <a:lnTo>
                    <a:pt x="14129" y="430095"/>
                  </a:lnTo>
                  <a:lnTo>
                    <a:pt x="31017" y="474400"/>
                  </a:lnTo>
                  <a:lnTo>
                    <a:pt x="53764" y="515425"/>
                  </a:lnTo>
                  <a:lnTo>
                    <a:pt x="81856" y="552655"/>
                  </a:lnTo>
                  <a:lnTo>
                    <a:pt x="114776" y="585574"/>
                  </a:lnTo>
                  <a:lnTo>
                    <a:pt x="152007" y="613665"/>
                  </a:lnTo>
                  <a:lnTo>
                    <a:pt x="193033" y="636412"/>
                  </a:lnTo>
                  <a:lnTo>
                    <a:pt x="237338" y="653298"/>
                  </a:lnTo>
                  <a:lnTo>
                    <a:pt x="284406" y="663809"/>
                  </a:lnTo>
                  <a:lnTo>
                    <a:pt x="333721" y="667427"/>
                  </a:lnTo>
                  <a:lnTo>
                    <a:pt x="383035" y="663809"/>
                  </a:lnTo>
                  <a:lnTo>
                    <a:pt x="430102" y="653298"/>
                  </a:lnTo>
                  <a:lnTo>
                    <a:pt x="474407" y="636412"/>
                  </a:lnTo>
                  <a:lnTo>
                    <a:pt x="515432" y="613665"/>
                  </a:lnTo>
                  <a:lnTo>
                    <a:pt x="552662" y="585574"/>
                  </a:lnTo>
                  <a:lnTo>
                    <a:pt x="585581" y="552655"/>
                  </a:lnTo>
                  <a:lnTo>
                    <a:pt x="613672" y="515425"/>
                  </a:lnTo>
                  <a:lnTo>
                    <a:pt x="636419" y="474400"/>
                  </a:lnTo>
                  <a:lnTo>
                    <a:pt x="653306" y="430095"/>
                  </a:lnTo>
                  <a:lnTo>
                    <a:pt x="663816" y="383028"/>
                  </a:lnTo>
                  <a:lnTo>
                    <a:pt x="667434" y="333713"/>
                  </a:lnTo>
                  <a:lnTo>
                    <a:pt x="663816" y="284399"/>
                  </a:lnTo>
                  <a:lnTo>
                    <a:pt x="653306" y="237332"/>
                  </a:lnTo>
                  <a:lnTo>
                    <a:pt x="636419" y="193027"/>
                  </a:lnTo>
                  <a:lnTo>
                    <a:pt x="613672" y="152002"/>
                  </a:lnTo>
                  <a:lnTo>
                    <a:pt x="585581" y="114772"/>
                  </a:lnTo>
                  <a:lnTo>
                    <a:pt x="552662" y="81853"/>
                  </a:lnTo>
                  <a:lnTo>
                    <a:pt x="515432" y="53762"/>
                  </a:lnTo>
                  <a:lnTo>
                    <a:pt x="474407" y="31015"/>
                  </a:lnTo>
                  <a:lnTo>
                    <a:pt x="430102" y="14128"/>
                  </a:lnTo>
                  <a:lnTo>
                    <a:pt x="383035" y="3618"/>
                  </a:lnTo>
                  <a:lnTo>
                    <a:pt x="333721" y="0"/>
                  </a:lnTo>
                  <a:close/>
                </a:path>
              </a:pathLst>
            </a:custGeom>
            <a:solidFill>
              <a:srgbClr val="EFF1F8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4" name="object 14"/>
            <p:cNvSpPr/>
            <p:nvPr/>
          </p:nvSpPr>
          <p:spPr>
            <a:xfrm>
              <a:off x="9308195" y="3903178"/>
              <a:ext cx="0" cy="1792605"/>
            </a:xfrm>
            <a:custGeom>
              <a:avLst/>
              <a:gdLst/>
              <a:ahLst/>
              <a:cxnLst/>
              <a:rect l="l" t="t" r="r" b="b"/>
              <a:pathLst>
                <a:path h="1792604">
                  <a:moveTo>
                    <a:pt x="0" y="1792013"/>
                  </a:moveTo>
                  <a:lnTo>
                    <a:pt x="0" y="0"/>
                  </a:lnTo>
                </a:path>
              </a:pathLst>
            </a:custGeom>
            <a:ln w="7066">
              <a:solidFill>
                <a:srgbClr val="222F3E"/>
              </a:solidFill>
            </a:ln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5" name="object 15"/>
            <p:cNvSpPr/>
            <p:nvPr/>
          </p:nvSpPr>
          <p:spPr>
            <a:xfrm>
              <a:off x="9280651" y="3875630"/>
              <a:ext cx="55244" cy="55244"/>
            </a:xfrm>
            <a:custGeom>
              <a:avLst/>
              <a:gdLst/>
              <a:ahLst/>
              <a:cxnLst/>
              <a:rect l="l" t="t" r="r" b="b"/>
              <a:pathLst>
                <a:path w="55245" h="55245">
                  <a:moveTo>
                    <a:pt x="27545" y="0"/>
                  </a:moveTo>
                  <a:lnTo>
                    <a:pt x="16822" y="2164"/>
                  </a:lnTo>
                  <a:lnTo>
                    <a:pt x="8067" y="8067"/>
                  </a:lnTo>
                  <a:lnTo>
                    <a:pt x="2164" y="16822"/>
                  </a:lnTo>
                  <a:lnTo>
                    <a:pt x="0" y="27545"/>
                  </a:lnTo>
                  <a:lnTo>
                    <a:pt x="2164" y="38267"/>
                  </a:lnTo>
                  <a:lnTo>
                    <a:pt x="8067" y="47022"/>
                  </a:lnTo>
                  <a:lnTo>
                    <a:pt x="16822" y="52925"/>
                  </a:lnTo>
                  <a:lnTo>
                    <a:pt x="27545" y="55090"/>
                  </a:lnTo>
                  <a:lnTo>
                    <a:pt x="38267" y="52925"/>
                  </a:lnTo>
                  <a:lnTo>
                    <a:pt x="47022" y="47022"/>
                  </a:lnTo>
                  <a:lnTo>
                    <a:pt x="52925" y="38267"/>
                  </a:lnTo>
                  <a:lnTo>
                    <a:pt x="55090" y="27545"/>
                  </a:lnTo>
                  <a:lnTo>
                    <a:pt x="52925" y="16822"/>
                  </a:lnTo>
                  <a:lnTo>
                    <a:pt x="47022" y="8067"/>
                  </a:lnTo>
                  <a:lnTo>
                    <a:pt x="38267" y="2164"/>
                  </a:lnTo>
                  <a:lnTo>
                    <a:pt x="27545" y="0"/>
                  </a:lnTo>
                  <a:close/>
                </a:path>
              </a:pathLst>
            </a:custGeom>
            <a:solidFill>
              <a:srgbClr val="222F3E">
                <a:alpha val="84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2425943" y="3010731"/>
            <a:ext cx="803936" cy="808155"/>
            <a:chOff x="3976067" y="4984432"/>
            <a:chExt cx="1330960" cy="1337945"/>
          </a:xfrm>
        </p:grpSpPr>
        <p:sp>
          <p:nvSpPr>
            <p:cNvPr id="17" name="object 17"/>
            <p:cNvSpPr/>
            <p:nvPr/>
          </p:nvSpPr>
          <p:spPr>
            <a:xfrm>
              <a:off x="3976067" y="4984432"/>
              <a:ext cx="1330960" cy="1337945"/>
            </a:xfrm>
            <a:custGeom>
              <a:avLst/>
              <a:gdLst/>
              <a:ahLst/>
              <a:cxnLst/>
              <a:rect l="l" t="t" r="r" b="b"/>
              <a:pathLst>
                <a:path w="1330960" h="1337945">
                  <a:moveTo>
                    <a:pt x="665237" y="0"/>
                  </a:moveTo>
                  <a:lnTo>
                    <a:pt x="617728" y="1679"/>
                  </a:lnTo>
                  <a:lnTo>
                    <a:pt x="571121" y="6640"/>
                  </a:lnTo>
                  <a:lnTo>
                    <a:pt x="525529" y="14772"/>
                  </a:lnTo>
                  <a:lnTo>
                    <a:pt x="481063" y="25960"/>
                  </a:lnTo>
                  <a:lnTo>
                    <a:pt x="437836" y="40091"/>
                  </a:lnTo>
                  <a:lnTo>
                    <a:pt x="395961" y="57052"/>
                  </a:lnTo>
                  <a:lnTo>
                    <a:pt x="355550" y="76730"/>
                  </a:lnTo>
                  <a:lnTo>
                    <a:pt x="316717" y="99012"/>
                  </a:lnTo>
                  <a:lnTo>
                    <a:pt x="279573" y="123785"/>
                  </a:lnTo>
                  <a:lnTo>
                    <a:pt x="244231" y="150935"/>
                  </a:lnTo>
                  <a:lnTo>
                    <a:pt x="210804" y="180349"/>
                  </a:lnTo>
                  <a:lnTo>
                    <a:pt x="179404" y="211914"/>
                  </a:lnTo>
                  <a:lnTo>
                    <a:pt x="150144" y="245517"/>
                  </a:lnTo>
                  <a:lnTo>
                    <a:pt x="123136" y="281045"/>
                  </a:lnTo>
                  <a:lnTo>
                    <a:pt x="98493" y="318385"/>
                  </a:lnTo>
                  <a:lnTo>
                    <a:pt x="76328" y="357423"/>
                  </a:lnTo>
                  <a:lnTo>
                    <a:pt x="56753" y="398047"/>
                  </a:lnTo>
                  <a:lnTo>
                    <a:pt x="39881" y="440142"/>
                  </a:lnTo>
                  <a:lnTo>
                    <a:pt x="25824" y="483597"/>
                  </a:lnTo>
                  <a:lnTo>
                    <a:pt x="14694" y="528297"/>
                  </a:lnTo>
                  <a:lnTo>
                    <a:pt x="6606" y="574130"/>
                  </a:lnTo>
                  <a:lnTo>
                    <a:pt x="1670" y="620983"/>
                  </a:lnTo>
                  <a:lnTo>
                    <a:pt x="0" y="668742"/>
                  </a:lnTo>
                  <a:lnTo>
                    <a:pt x="1670" y="716501"/>
                  </a:lnTo>
                  <a:lnTo>
                    <a:pt x="6606" y="763355"/>
                  </a:lnTo>
                  <a:lnTo>
                    <a:pt x="14694" y="809188"/>
                  </a:lnTo>
                  <a:lnTo>
                    <a:pt x="25824" y="853889"/>
                  </a:lnTo>
                  <a:lnTo>
                    <a:pt x="39881" y="897344"/>
                  </a:lnTo>
                  <a:lnTo>
                    <a:pt x="56753" y="939440"/>
                  </a:lnTo>
                  <a:lnTo>
                    <a:pt x="76328" y="980063"/>
                  </a:lnTo>
                  <a:lnTo>
                    <a:pt x="98493" y="1019101"/>
                  </a:lnTo>
                  <a:lnTo>
                    <a:pt x="123136" y="1056441"/>
                  </a:lnTo>
                  <a:lnTo>
                    <a:pt x="150144" y="1091969"/>
                  </a:lnTo>
                  <a:lnTo>
                    <a:pt x="179404" y="1125572"/>
                  </a:lnTo>
                  <a:lnTo>
                    <a:pt x="210804" y="1157137"/>
                  </a:lnTo>
                  <a:lnTo>
                    <a:pt x="244231" y="1186551"/>
                  </a:lnTo>
                  <a:lnTo>
                    <a:pt x="279573" y="1213701"/>
                  </a:lnTo>
                  <a:lnTo>
                    <a:pt x="316717" y="1238473"/>
                  </a:lnTo>
                  <a:lnTo>
                    <a:pt x="355550" y="1260755"/>
                  </a:lnTo>
                  <a:lnTo>
                    <a:pt x="395961" y="1280432"/>
                  </a:lnTo>
                  <a:lnTo>
                    <a:pt x="437836" y="1297393"/>
                  </a:lnTo>
                  <a:lnTo>
                    <a:pt x="481063" y="1311524"/>
                  </a:lnTo>
                  <a:lnTo>
                    <a:pt x="525529" y="1322712"/>
                  </a:lnTo>
                  <a:lnTo>
                    <a:pt x="571121" y="1330843"/>
                  </a:lnTo>
                  <a:lnTo>
                    <a:pt x="617728" y="1335805"/>
                  </a:lnTo>
                  <a:lnTo>
                    <a:pt x="665237" y="1337484"/>
                  </a:lnTo>
                  <a:lnTo>
                    <a:pt x="717848" y="1335423"/>
                  </a:lnTo>
                  <a:lnTo>
                    <a:pt x="769336" y="1329344"/>
                  </a:lnTo>
                  <a:lnTo>
                    <a:pt x="819547" y="1319400"/>
                  </a:lnTo>
                  <a:lnTo>
                    <a:pt x="868329" y="1305746"/>
                  </a:lnTo>
                  <a:lnTo>
                    <a:pt x="915527" y="1288535"/>
                  </a:lnTo>
                  <a:lnTo>
                    <a:pt x="960990" y="1267922"/>
                  </a:lnTo>
                  <a:lnTo>
                    <a:pt x="944914" y="1241769"/>
                  </a:lnTo>
                  <a:lnTo>
                    <a:pt x="932930" y="1213168"/>
                  </a:lnTo>
                  <a:lnTo>
                    <a:pt x="925444" y="1182522"/>
                  </a:lnTo>
                  <a:lnTo>
                    <a:pt x="922859" y="1150237"/>
                  </a:lnTo>
                  <a:lnTo>
                    <a:pt x="928158" y="1104235"/>
                  </a:lnTo>
                  <a:lnTo>
                    <a:pt x="943251" y="1062007"/>
                  </a:lnTo>
                  <a:lnTo>
                    <a:pt x="966934" y="1024756"/>
                  </a:lnTo>
                  <a:lnTo>
                    <a:pt x="985729" y="1005961"/>
                  </a:lnTo>
                  <a:lnTo>
                    <a:pt x="665237" y="1005961"/>
                  </a:lnTo>
                  <a:lnTo>
                    <a:pt x="616292" y="1002341"/>
                  </a:lnTo>
                  <a:lnTo>
                    <a:pt x="569453" y="991816"/>
                  </a:lnTo>
                  <a:lnTo>
                    <a:pt x="525260" y="974885"/>
                  </a:lnTo>
                  <a:lnTo>
                    <a:pt x="484249" y="952047"/>
                  </a:lnTo>
                  <a:lnTo>
                    <a:pt x="446960" y="923802"/>
                  </a:lnTo>
                  <a:lnTo>
                    <a:pt x="413931" y="890648"/>
                  </a:lnTo>
                  <a:lnTo>
                    <a:pt x="385699" y="853087"/>
                  </a:lnTo>
                  <a:lnTo>
                    <a:pt x="362805" y="811615"/>
                  </a:lnTo>
                  <a:lnTo>
                    <a:pt x="345785" y="766735"/>
                  </a:lnTo>
                  <a:lnTo>
                    <a:pt x="335178" y="718944"/>
                  </a:lnTo>
                  <a:lnTo>
                    <a:pt x="331523" y="668742"/>
                  </a:lnTo>
                  <a:lnTo>
                    <a:pt x="335178" y="618540"/>
                  </a:lnTo>
                  <a:lnTo>
                    <a:pt x="345785" y="570749"/>
                  </a:lnTo>
                  <a:lnTo>
                    <a:pt x="362805" y="525868"/>
                  </a:lnTo>
                  <a:lnTo>
                    <a:pt x="385699" y="484397"/>
                  </a:lnTo>
                  <a:lnTo>
                    <a:pt x="413931" y="446835"/>
                  </a:lnTo>
                  <a:lnTo>
                    <a:pt x="446960" y="413682"/>
                  </a:lnTo>
                  <a:lnTo>
                    <a:pt x="484249" y="385436"/>
                  </a:lnTo>
                  <a:lnTo>
                    <a:pt x="525260" y="362598"/>
                  </a:lnTo>
                  <a:lnTo>
                    <a:pt x="569453" y="345667"/>
                  </a:lnTo>
                  <a:lnTo>
                    <a:pt x="616292" y="335142"/>
                  </a:lnTo>
                  <a:lnTo>
                    <a:pt x="665237" y="331523"/>
                  </a:lnTo>
                  <a:lnTo>
                    <a:pt x="1239445" y="331523"/>
                  </a:lnTo>
                  <a:lnTo>
                    <a:pt x="1231985" y="318385"/>
                  </a:lnTo>
                  <a:lnTo>
                    <a:pt x="1207342" y="281045"/>
                  </a:lnTo>
                  <a:lnTo>
                    <a:pt x="1180334" y="245517"/>
                  </a:lnTo>
                  <a:lnTo>
                    <a:pt x="1151074" y="211914"/>
                  </a:lnTo>
                  <a:lnTo>
                    <a:pt x="1119673" y="180349"/>
                  </a:lnTo>
                  <a:lnTo>
                    <a:pt x="1086246" y="150935"/>
                  </a:lnTo>
                  <a:lnTo>
                    <a:pt x="1050903" y="123785"/>
                  </a:lnTo>
                  <a:lnTo>
                    <a:pt x="1013759" y="99012"/>
                  </a:lnTo>
                  <a:lnTo>
                    <a:pt x="974925" y="76730"/>
                  </a:lnTo>
                  <a:lnTo>
                    <a:pt x="934514" y="57052"/>
                  </a:lnTo>
                  <a:lnTo>
                    <a:pt x="892639" y="40091"/>
                  </a:lnTo>
                  <a:lnTo>
                    <a:pt x="849412" y="25960"/>
                  </a:lnTo>
                  <a:lnTo>
                    <a:pt x="804945" y="14772"/>
                  </a:lnTo>
                  <a:lnTo>
                    <a:pt x="759352" y="6640"/>
                  </a:lnTo>
                  <a:lnTo>
                    <a:pt x="712745" y="1679"/>
                  </a:lnTo>
                  <a:lnTo>
                    <a:pt x="665237" y="0"/>
                  </a:lnTo>
                  <a:close/>
                </a:path>
                <a:path w="1330960" h="1337945">
                  <a:moveTo>
                    <a:pt x="1239445" y="331523"/>
                  </a:moveTo>
                  <a:lnTo>
                    <a:pt x="665237" y="331523"/>
                  </a:lnTo>
                  <a:lnTo>
                    <a:pt x="714182" y="335142"/>
                  </a:lnTo>
                  <a:lnTo>
                    <a:pt x="761021" y="345667"/>
                  </a:lnTo>
                  <a:lnTo>
                    <a:pt x="805215" y="362598"/>
                  </a:lnTo>
                  <a:lnTo>
                    <a:pt x="846226" y="385436"/>
                  </a:lnTo>
                  <a:lnTo>
                    <a:pt x="883517" y="413682"/>
                  </a:lnTo>
                  <a:lnTo>
                    <a:pt x="916547" y="446835"/>
                  </a:lnTo>
                  <a:lnTo>
                    <a:pt x="944779" y="484397"/>
                  </a:lnTo>
                  <a:lnTo>
                    <a:pt x="967675" y="525868"/>
                  </a:lnTo>
                  <a:lnTo>
                    <a:pt x="984695" y="570749"/>
                  </a:lnTo>
                  <a:lnTo>
                    <a:pt x="995302" y="618540"/>
                  </a:lnTo>
                  <a:lnTo>
                    <a:pt x="998958" y="668742"/>
                  </a:lnTo>
                  <a:lnTo>
                    <a:pt x="995302" y="718944"/>
                  </a:lnTo>
                  <a:lnTo>
                    <a:pt x="984695" y="766735"/>
                  </a:lnTo>
                  <a:lnTo>
                    <a:pt x="967675" y="811615"/>
                  </a:lnTo>
                  <a:lnTo>
                    <a:pt x="944779" y="853087"/>
                  </a:lnTo>
                  <a:lnTo>
                    <a:pt x="916547" y="890648"/>
                  </a:lnTo>
                  <a:lnTo>
                    <a:pt x="883517" y="923802"/>
                  </a:lnTo>
                  <a:lnTo>
                    <a:pt x="846226" y="952047"/>
                  </a:lnTo>
                  <a:lnTo>
                    <a:pt x="805215" y="974885"/>
                  </a:lnTo>
                  <a:lnTo>
                    <a:pt x="761021" y="991816"/>
                  </a:lnTo>
                  <a:lnTo>
                    <a:pt x="714182" y="1002341"/>
                  </a:lnTo>
                  <a:lnTo>
                    <a:pt x="665237" y="1005961"/>
                  </a:lnTo>
                  <a:lnTo>
                    <a:pt x="985729" y="1005961"/>
                  </a:lnTo>
                  <a:lnTo>
                    <a:pt x="998003" y="993687"/>
                  </a:lnTo>
                  <a:lnTo>
                    <a:pt x="1035253" y="970004"/>
                  </a:lnTo>
                  <a:lnTo>
                    <a:pt x="1077482" y="954911"/>
                  </a:lnTo>
                  <a:lnTo>
                    <a:pt x="1123483" y="949613"/>
                  </a:lnTo>
                  <a:lnTo>
                    <a:pt x="1269098" y="949613"/>
                  </a:lnTo>
                  <a:lnTo>
                    <a:pt x="1287053" y="906906"/>
                  </a:lnTo>
                  <a:lnTo>
                    <a:pt x="1302344" y="861781"/>
                  </a:lnTo>
                  <a:lnTo>
                    <a:pt x="1314461" y="815272"/>
                  </a:lnTo>
                  <a:lnTo>
                    <a:pt x="1323275" y="767510"/>
                  </a:lnTo>
                  <a:lnTo>
                    <a:pt x="1328623" y="718944"/>
                  </a:lnTo>
                  <a:lnTo>
                    <a:pt x="1330481" y="668742"/>
                  </a:lnTo>
                  <a:lnTo>
                    <a:pt x="1328811" y="620983"/>
                  </a:lnTo>
                  <a:lnTo>
                    <a:pt x="1323875" y="574130"/>
                  </a:lnTo>
                  <a:lnTo>
                    <a:pt x="1315786" y="528297"/>
                  </a:lnTo>
                  <a:lnTo>
                    <a:pt x="1304656" y="483597"/>
                  </a:lnTo>
                  <a:lnTo>
                    <a:pt x="1290599" y="440142"/>
                  </a:lnTo>
                  <a:lnTo>
                    <a:pt x="1273726" y="398047"/>
                  </a:lnTo>
                  <a:lnTo>
                    <a:pt x="1254151" y="357423"/>
                  </a:lnTo>
                  <a:lnTo>
                    <a:pt x="1239445" y="331523"/>
                  </a:lnTo>
                  <a:close/>
                </a:path>
                <a:path w="1330960" h="1337945">
                  <a:moveTo>
                    <a:pt x="1269098" y="949613"/>
                  </a:moveTo>
                  <a:lnTo>
                    <a:pt x="1123483" y="949613"/>
                  </a:lnTo>
                  <a:lnTo>
                    <a:pt x="1157801" y="952536"/>
                  </a:lnTo>
                  <a:lnTo>
                    <a:pt x="1190228" y="960983"/>
                  </a:lnTo>
                  <a:lnTo>
                    <a:pt x="1220278" y="974464"/>
                  </a:lnTo>
                  <a:lnTo>
                    <a:pt x="1247464" y="992492"/>
                  </a:lnTo>
                  <a:lnTo>
                    <a:pt x="1268717" y="950520"/>
                  </a:lnTo>
                  <a:lnTo>
                    <a:pt x="1269098" y="949613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8" name="object 18"/>
            <p:cNvSpPr/>
            <p:nvPr/>
          </p:nvSpPr>
          <p:spPr>
            <a:xfrm>
              <a:off x="4939053" y="5974169"/>
              <a:ext cx="332740" cy="334645"/>
            </a:xfrm>
            <a:custGeom>
              <a:avLst/>
              <a:gdLst/>
              <a:ahLst/>
              <a:cxnLst/>
              <a:rect l="l" t="t" r="r" b="b"/>
              <a:pathLst>
                <a:path w="332739" h="334645">
                  <a:moveTo>
                    <a:pt x="166309" y="0"/>
                  </a:moveTo>
                  <a:lnTo>
                    <a:pt x="122097" y="5971"/>
                  </a:lnTo>
                  <a:lnTo>
                    <a:pt x="82369" y="22824"/>
                  </a:lnTo>
                  <a:lnTo>
                    <a:pt x="48710" y="48966"/>
                  </a:lnTo>
                  <a:lnTo>
                    <a:pt x="22706" y="82802"/>
                  </a:lnTo>
                  <a:lnTo>
                    <a:pt x="5940" y="122739"/>
                  </a:lnTo>
                  <a:lnTo>
                    <a:pt x="0" y="167185"/>
                  </a:lnTo>
                  <a:lnTo>
                    <a:pt x="5940" y="211628"/>
                  </a:lnTo>
                  <a:lnTo>
                    <a:pt x="22706" y="251565"/>
                  </a:lnTo>
                  <a:lnTo>
                    <a:pt x="48710" y="285402"/>
                  </a:lnTo>
                  <a:lnTo>
                    <a:pt x="82369" y="311544"/>
                  </a:lnTo>
                  <a:lnTo>
                    <a:pt x="122097" y="328398"/>
                  </a:lnTo>
                  <a:lnTo>
                    <a:pt x="166309" y="334371"/>
                  </a:lnTo>
                  <a:lnTo>
                    <a:pt x="210520" y="328398"/>
                  </a:lnTo>
                  <a:lnTo>
                    <a:pt x="250248" y="311544"/>
                  </a:lnTo>
                  <a:lnTo>
                    <a:pt x="283907" y="285402"/>
                  </a:lnTo>
                  <a:lnTo>
                    <a:pt x="309912" y="251565"/>
                  </a:lnTo>
                  <a:lnTo>
                    <a:pt x="326677" y="211628"/>
                  </a:lnTo>
                  <a:lnTo>
                    <a:pt x="332618" y="167185"/>
                  </a:lnTo>
                  <a:lnTo>
                    <a:pt x="326677" y="122739"/>
                  </a:lnTo>
                  <a:lnTo>
                    <a:pt x="309912" y="82802"/>
                  </a:lnTo>
                  <a:lnTo>
                    <a:pt x="283907" y="48966"/>
                  </a:lnTo>
                  <a:lnTo>
                    <a:pt x="250248" y="22824"/>
                  </a:lnTo>
                  <a:lnTo>
                    <a:pt x="210520" y="5971"/>
                  </a:lnTo>
                  <a:lnTo>
                    <a:pt x="166309" y="0"/>
                  </a:lnTo>
                  <a:close/>
                </a:path>
              </a:pathLst>
            </a:custGeom>
            <a:solidFill>
              <a:srgbClr val="7085ED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sp>
        <p:nvSpPr>
          <p:cNvPr id="19" name="object 19"/>
          <p:cNvSpPr/>
          <p:nvPr/>
        </p:nvSpPr>
        <p:spPr>
          <a:xfrm>
            <a:off x="6841512" y="3320665"/>
            <a:ext cx="499391" cy="273093"/>
          </a:xfrm>
          <a:custGeom>
            <a:avLst/>
            <a:gdLst/>
            <a:ahLst/>
            <a:cxnLst/>
            <a:rect l="l" t="t" r="r" b="b"/>
            <a:pathLst>
              <a:path w="826770" h="452120">
                <a:moveTo>
                  <a:pt x="388607" y="452120"/>
                </a:moveTo>
                <a:lnTo>
                  <a:pt x="295821" y="279120"/>
                </a:lnTo>
                <a:lnTo>
                  <a:pt x="288556" y="265557"/>
                </a:lnTo>
                <a:lnTo>
                  <a:pt x="307568" y="256438"/>
                </a:lnTo>
                <a:lnTo>
                  <a:pt x="324624" y="245224"/>
                </a:lnTo>
                <a:lnTo>
                  <a:pt x="352780" y="216496"/>
                </a:lnTo>
                <a:lnTo>
                  <a:pt x="370941" y="181000"/>
                </a:lnTo>
                <a:lnTo>
                  <a:pt x="376986" y="140335"/>
                </a:lnTo>
                <a:lnTo>
                  <a:pt x="375742" y="120281"/>
                </a:lnTo>
                <a:lnTo>
                  <a:pt x="371983" y="101434"/>
                </a:lnTo>
                <a:lnTo>
                  <a:pt x="365734" y="83807"/>
                </a:lnTo>
                <a:lnTo>
                  <a:pt x="364197" y="80937"/>
                </a:lnTo>
                <a:lnTo>
                  <a:pt x="356984" y="67386"/>
                </a:lnTo>
                <a:lnTo>
                  <a:pt x="318427" y="27749"/>
                </a:lnTo>
                <a:lnTo>
                  <a:pt x="283527" y="10236"/>
                </a:lnTo>
                <a:lnTo>
                  <a:pt x="282105" y="9842"/>
                </a:lnTo>
                <a:lnTo>
                  <a:pt x="282105" y="141617"/>
                </a:lnTo>
                <a:lnTo>
                  <a:pt x="280911" y="154533"/>
                </a:lnTo>
                <a:lnTo>
                  <a:pt x="252742" y="192862"/>
                </a:lnTo>
                <a:lnTo>
                  <a:pt x="212382" y="202298"/>
                </a:lnTo>
                <a:lnTo>
                  <a:pt x="93599" y="202298"/>
                </a:lnTo>
                <a:lnTo>
                  <a:pt x="93599" y="80937"/>
                </a:lnTo>
                <a:lnTo>
                  <a:pt x="212382" y="80937"/>
                </a:lnTo>
                <a:lnTo>
                  <a:pt x="252742" y="90373"/>
                </a:lnTo>
                <a:lnTo>
                  <a:pt x="280911" y="128701"/>
                </a:lnTo>
                <a:lnTo>
                  <a:pt x="282105" y="141617"/>
                </a:lnTo>
                <a:lnTo>
                  <a:pt x="282105" y="9842"/>
                </a:lnTo>
                <a:lnTo>
                  <a:pt x="263944" y="4686"/>
                </a:lnTo>
                <a:lnTo>
                  <a:pt x="243014" y="1358"/>
                </a:lnTo>
                <a:lnTo>
                  <a:pt x="220764" y="241"/>
                </a:lnTo>
                <a:lnTo>
                  <a:pt x="0" y="241"/>
                </a:lnTo>
                <a:lnTo>
                  <a:pt x="0" y="452120"/>
                </a:lnTo>
                <a:lnTo>
                  <a:pt x="93599" y="452120"/>
                </a:lnTo>
                <a:lnTo>
                  <a:pt x="93599" y="279120"/>
                </a:lnTo>
                <a:lnTo>
                  <a:pt x="195592" y="279120"/>
                </a:lnTo>
                <a:lnTo>
                  <a:pt x="284035" y="452120"/>
                </a:lnTo>
                <a:lnTo>
                  <a:pt x="388607" y="452120"/>
                </a:lnTo>
                <a:close/>
              </a:path>
              <a:path w="826770" h="452120">
                <a:moveTo>
                  <a:pt x="826262" y="0"/>
                </a:moveTo>
                <a:lnTo>
                  <a:pt x="428612" y="0"/>
                </a:lnTo>
                <a:lnTo>
                  <a:pt x="428612" y="82550"/>
                </a:lnTo>
                <a:lnTo>
                  <a:pt x="580961" y="82550"/>
                </a:lnTo>
                <a:lnTo>
                  <a:pt x="580961" y="452120"/>
                </a:lnTo>
                <a:lnTo>
                  <a:pt x="674560" y="452120"/>
                </a:lnTo>
                <a:lnTo>
                  <a:pt x="674560" y="82550"/>
                </a:lnTo>
                <a:lnTo>
                  <a:pt x="826262" y="82550"/>
                </a:lnTo>
                <a:lnTo>
                  <a:pt x="826262" y="0"/>
                </a:lnTo>
                <a:close/>
              </a:path>
            </a:pathLst>
          </a:custGeom>
          <a:solidFill>
            <a:srgbClr val="5F667A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20" name="object 20"/>
          <p:cNvSpPr/>
          <p:nvPr/>
        </p:nvSpPr>
        <p:spPr>
          <a:xfrm>
            <a:off x="7383883" y="3320810"/>
            <a:ext cx="242792" cy="273093"/>
          </a:xfrm>
          <a:custGeom>
            <a:avLst/>
            <a:gdLst/>
            <a:ahLst/>
            <a:cxnLst/>
            <a:rect l="l" t="t" r="r" b="b"/>
            <a:pathLst>
              <a:path w="401954" h="452120">
                <a:moveTo>
                  <a:pt x="401523" y="0"/>
                </a:moveTo>
                <a:lnTo>
                  <a:pt x="313729" y="0"/>
                </a:lnTo>
                <a:lnTo>
                  <a:pt x="313729" y="291774"/>
                </a:lnTo>
                <a:lnTo>
                  <a:pt x="89086" y="0"/>
                </a:lnTo>
                <a:lnTo>
                  <a:pt x="0" y="0"/>
                </a:lnTo>
                <a:lnTo>
                  <a:pt x="0" y="451872"/>
                </a:lnTo>
                <a:lnTo>
                  <a:pt x="88443" y="451872"/>
                </a:lnTo>
                <a:lnTo>
                  <a:pt x="88443" y="149759"/>
                </a:lnTo>
                <a:lnTo>
                  <a:pt x="318895" y="451872"/>
                </a:lnTo>
                <a:lnTo>
                  <a:pt x="401523" y="451872"/>
                </a:lnTo>
                <a:lnTo>
                  <a:pt x="401523" y="0"/>
                </a:lnTo>
                <a:close/>
              </a:path>
            </a:pathLst>
          </a:custGeom>
          <a:solidFill>
            <a:srgbClr val="5F667A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21" name="object 21"/>
          <p:cNvSpPr/>
          <p:nvPr/>
        </p:nvSpPr>
        <p:spPr>
          <a:xfrm>
            <a:off x="7687624" y="3320665"/>
            <a:ext cx="211340" cy="273093"/>
          </a:xfrm>
          <a:custGeom>
            <a:avLst/>
            <a:gdLst/>
            <a:ahLst/>
            <a:cxnLst/>
            <a:rect l="l" t="t" r="r" b="b"/>
            <a:pathLst>
              <a:path w="349884" h="452120">
                <a:moveTo>
                  <a:pt x="349885" y="370840"/>
                </a:moveTo>
                <a:lnTo>
                  <a:pt x="93599" y="370840"/>
                </a:lnTo>
                <a:lnTo>
                  <a:pt x="93599" y="264160"/>
                </a:lnTo>
                <a:lnTo>
                  <a:pt x="260794" y="264160"/>
                </a:lnTo>
                <a:lnTo>
                  <a:pt x="260794" y="185420"/>
                </a:lnTo>
                <a:lnTo>
                  <a:pt x="93599" y="185420"/>
                </a:lnTo>
                <a:lnTo>
                  <a:pt x="93599" y="81280"/>
                </a:lnTo>
                <a:lnTo>
                  <a:pt x="347294" y="81280"/>
                </a:lnTo>
                <a:lnTo>
                  <a:pt x="347294" y="0"/>
                </a:lnTo>
                <a:lnTo>
                  <a:pt x="0" y="0"/>
                </a:lnTo>
                <a:lnTo>
                  <a:pt x="0" y="81280"/>
                </a:lnTo>
                <a:lnTo>
                  <a:pt x="0" y="185420"/>
                </a:lnTo>
                <a:lnTo>
                  <a:pt x="0" y="264160"/>
                </a:lnTo>
                <a:lnTo>
                  <a:pt x="0" y="370840"/>
                </a:lnTo>
                <a:lnTo>
                  <a:pt x="0" y="452120"/>
                </a:lnTo>
                <a:lnTo>
                  <a:pt x="349885" y="452120"/>
                </a:lnTo>
                <a:lnTo>
                  <a:pt x="349885" y="370840"/>
                </a:lnTo>
                <a:close/>
              </a:path>
            </a:pathLst>
          </a:custGeom>
          <a:solidFill>
            <a:srgbClr val="5F667A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22" name="object 22"/>
          <p:cNvSpPr/>
          <p:nvPr/>
        </p:nvSpPr>
        <p:spPr>
          <a:xfrm>
            <a:off x="7950815" y="3320809"/>
            <a:ext cx="234737" cy="273093"/>
          </a:xfrm>
          <a:custGeom>
            <a:avLst/>
            <a:gdLst/>
            <a:ahLst/>
            <a:cxnLst/>
            <a:rect l="l" t="t" r="r" b="b"/>
            <a:pathLst>
              <a:path w="388619" h="452120">
                <a:moveTo>
                  <a:pt x="220770" y="0"/>
                </a:moveTo>
                <a:lnTo>
                  <a:pt x="0" y="0"/>
                </a:lnTo>
                <a:lnTo>
                  <a:pt x="0" y="451872"/>
                </a:lnTo>
                <a:lnTo>
                  <a:pt x="93602" y="451872"/>
                </a:lnTo>
                <a:lnTo>
                  <a:pt x="93602" y="278871"/>
                </a:lnTo>
                <a:lnTo>
                  <a:pt x="295825" y="278871"/>
                </a:lnTo>
                <a:lnTo>
                  <a:pt x="288552" y="265310"/>
                </a:lnTo>
                <a:lnTo>
                  <a:pt x="307574" y="256194"/>
                </a:lnTo>
                <a:lnTo>
                  <a:pt x="324620" y="244980"/>
                </a:lnTo>
                <a:lnTo>
                  <a:pt x="339690" y="231667"/>
                </a:lnTo>
                <a:lnTo>
                  <a:pt x="352786" y="216255"/>
                </a:lnTo>
                <a:lnTo>
                  <a:pt x="361577" y="202051"/>
                </a:lnTo>
                <a:lnTo>
                  <a:pt x="93602" y="202051"/>
                </a:lnTo>
                <a:lnTo>
                  <a:pt x="93602" y="80691"/>
                </a:lnTo>
                <a:lnTo>
                  <a:pt x="364204" y="80691"/>
                </a:lnTo>
                <a:lnTo>
                  <a:pt x="356983" y="67138"/>
                </a:lnTo>
                <a:lnTo>
                  <a:pt x="318429" y="27498"/>
                </a:lnTo>
                <a:lnTo>
                  <a:pt x="283528" y="9986"/>
                </a:lnTo>
                <a:lnTo>
                  <a:pt x="243020" y="1110"/>
                </a:lnTo>
                <a:lnTo>
                  <a:pt x="220770" y="0"/>
                </a:lnTo>
                <a:close/>
              </a:path>
              <a:path w="388619" h="452120">
                <a:moveTo>
                  <a:pt x="295825" y="278871"/>
                </a:moveTo>
                <a:lnTo>
                  <a:pt x="195592" y="278871"/>
                </a:lnTo>
                <a:lnTo>
                  <a:pt x="284036" y="451872"/>
                </a:lnTo>
                <a:lnTo>
                  <a:pt x="388613" y="451872"/>
                </a:lnTo>
                <a:lnTo>
                  <a:pt x="295825" y="278871"/>
                </a:lnTo>
                <a:close/>
              </a:path>
              <a:path w="388619" h="452120">
                <a:moveTo>
                  <a:pt x="364204" y="80691"/>
                </a:moveTo>
                <a:lnTo>
                  <a:pt x="212382" y="80691"/>
                </a:lnTo>
                <a:lnTo>
                  <a:pt x="227407" y="81741"/>
                </a:lnTo>
                <a:lnTo>
                  <a:pt x="240861" y="84888"/>
                </a:lnTo>
                <a:lnTo>
                  <a:pt x="277334" y="116844"/>
                </a:lnTo>
                <a:lnTo>
                  <a:pt x="282100" y="141371"/>
                </a:lnTo>
                <a:lnTo>
                  <a:pt x="280908" y="154283"/>
                </a:lnTo>
                <a:lnTo>
                  <a:pt x="252742" y="192613"/>
                </a:lnTo>
                <a:lnTo>
                  <a:pt x="212382" y="202051"/>
                </a:lnTo>
                <a:lnTo>
                  <a:pt x="361577" y="202051"/>
                </a:lnTo>
                <a:lnTo>
                  <a:pt x="363373" y="199148"/>
                </a:lnTo>
                <a:lnTo>
                  <a:pt x="370937" y="180751"/>
                </a:lnTo>
                <a:lnTo>
                  <a:pt x="375475" y="161063"/>
                </a:lnTo>
                <a:lnTo>
                  <a:pt x="376988" y="140085"/>
                </a:lnTo>
                <a:lnTo>
                  <a:pt x="375737" y="120032"/>
                </a:lnTo>
                <a:lnTo>
                  <a:pt x="371984" y="101190"/>
                </a:lnTo>
                <a:lnTo>
                  <a:pt x="365732" y="83558"/>
                </a:lnTo>
                <a:lnTo>
                  <a:pt x="364204" y="80691"/>
                </a:lnTo>
                <a:close/>
              </a:path>
            </a:pathLst>
          </a:custGeom>
          <a:solidFill>
            <a:srgbClr val="5F667A"/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  <p:grpSp>
        <p:nvGrpSpPr>
          <p:cNvPr id="23" name="object 23"/>
          <p:cNvGrpSpPr/>
          <p:nvPr/>
        </p:nvGrpSpPr>
        <p:grpSpPr>
          <a:xfrm>
            <a:off x="7187232" y="3658854"/>
            <a:ext cx="33369" cy="589144"/>
            <a:chOff x="11858645" y="6057436"/>
            <a:chExt cx="55244" cy="975360"/>
          </a:xfrm>
        </p:grpSpPr>
        <p:sp>
          <p:nvSpPr>
            <p:cNvPr id="24" name="object 24"/>
            <p:cNvSpPr/>
            <p:nvPr/>
          </p:nvSpPr>
          <p:spPr>
            <a:xfrm>
              <a:off x="11886190" y="6057436"/>
              <a:ext cx="0" cy="948055"/>
            </a:xfrm>
            <a:custGeom>
              <a:avLst/>
              <a:gdLst/>
              <a:ahLst/>
              <a:cxnLst/>
              <a:rect l="l" t="t" r="r" b="b"/>
              <a:pathLst>
                <a:path h="948054">
                  <a:moveTo>
                    <a:pt x="0" y="0"/>
                  </a:moveTo>
                  <a:lnTo>
                    <a:pt x="0" y="947521"/>
                  </a:lnTo>
                </a:path>
              </a:pathLst>
            </a:custGeom>
            <a:ln w="7066">
              <a:solidFill>
                <a:srgbClr val="222F3E"/>
              </a:solidFill>
            </a:ln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25" name="object 25"/>
            <p:cNvSpPr/>
            <p:nvPr/>
          </p:nvSpPr>
          <p:spPr>
            <a:xfrm>
              <a:off x="11858645" y="6977411"/>
              <a:ext cx="55244" cy="55244"/>
            </a:xfrm>
            <a:custGeom>
              <a:avLst/>
              <a:gdLst/>
              <a:ahLst/>
              <a:cxnLst/>
              <a:rect l="l" t="t" r="r" b="b"/>
              <a:pathLst>
                <a:path w="55245" h="55245">
                  <a:moveTo>
                    <a:pt x="27545" y="0"/>
                  </a:moveTo>
                  <a:lnTo>
                    <a:pt x="16822" y="2164"/>
                  </a:lnTo>
                  <a:lnTo>
                    <a:pt x="8067" y="8067"/>
                  </a:lnTo>
                  <a:lnTo>
                    <a:pt x="2164" y="16822"/>
                  </a:lnTo>
                  <a:lnTo>
                    <a:pt x="0" y="27545"/>
                  </a:lnTo>
                  <a:lnTo>
                    <a:pt x="2164" y="38267"/>
                  </a:lnTo>
                  <a:lnTo>
                    <a:pt x="8067" y="47022"/>
                  </a:lnTo>
                  <a:lnTo>
                    <a:pt x="16822" y="52925"/>
                  </a:lnTo>
                  <a:lnTo>
                    <a:pt x="27545" y="55090"/>
                  </a:lnTo>
                  <a:lnTo>
                    <a:pt x="38267" y="52925"/>
                  </a:lnTo>
                  <a:lnTo>
                    <a:pt x="47022" y="47022"/>
                  </a:lnTo>
                  <a:lnTo>
                    <a:pt x="52925" y="38267"/>
                  </a:lnTo>
                  <a:lnTo>
                    <a:pt x="55090" y="27545"/>
                  </a:lnTo>
                  <a:lnTo>
                    <a:pt x="52925" y="16822"/>
                  </a:lnTo>
                  <a:lnTo>
                    <a:pt x="47022" y="8067"/>
                  </a:lnTo>
                  <a:lnTo>
                    <a:pt x="38267" y="2164"/>
                  </a:lnTo>
                  <a:lnTo>
                    <a:pt x="27545" y="0"/>
                  </a:lnTo>
                  <a:close/>
                </a:path>
              </a:pathLst>
            </a:custGeom>
            <a:solidFill>
              <a:srgbClr val="222F3E">
                <a:alpha val="84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22158" y="535294"/>
            <a:ext cx="1296189" cy="627865"/>
          </a:xfrm>
          <a:prstGeom prst="rect">
            <a:avLst/>
          </a:prstGeom>
        </p:spPr>
        <p:txBody>
          <a:bodyPr vert="horz" wrap="square" lIns="0" tIns="9589" rIns="0" bIns="0" rtlCol="0" anchor="ctr">
            <a:spAutoFit/>
          </a:bodyPr>
          <a:lstStyle/>
          <a:p>
            <a:pPr marL="7671">
              <a:lnSpc>
                <a:spcPct val="100000"/>
              </a:lnSpc>
              <a:spcBef>
                <a:spcPts val="76"/>
              </a:spcBef>
            </a:pPr>
            <a:r>
              <a:rPr sz="4017" dirty="0">
                <a:solidFill>
                  <a:srgbClr val="222F3E"/>
                </a:solidFill>
                <a:latin typeface="Red Hat Display"/>
                <a:ea typeface="+mn-ea"/>
                <a:cs typeface="Red Hat Display"/>
              </a:rPr>
              <a:t>Logo</a:t>
            </a:r>
          </a:p>
        </p:txBody>
      </p:sp>
      <p:sp>
        <p:nvSpPr>
          <p:cNvPr id="3" name="object 3"/>
          <p:cNvSpPr/>
          <p:nvPr/>
        </p:nvSpPr>
        <p:spPr>
          <a:xfrm>
            <a:off x="23121" y="1406141"/>
            <a:ext cx="12146101" cy="0"/>
          </a:xfrm>
          <a:custGeom>
            <a:avLst/>
            <a:gdLst/>
            <a:ahLst/>
            <a:cxnLst/>
            <a:rect l="l" t="t" r="r" b="b"/>
            <a:pathLst>
              <a:path w="20108545">
                <a:moveTo>
                  <a:pt x="0" y="0"/>
                </a:moveTo>
                <a:lnTo>
                  <a:pt x="20107980" y="0"/>
                </a:lnTo>
              </a:path>
            </a:pathLst>
          </a:custGeom>
          <a:ln w="21199">
            <a:solidFill>
              <a:srgbClr val="EFF1F8"/>
            </a:solidFill>
          </a:ln>
        </p:spPr>
        <p:txBody>
          <a:bodyPr wrap="square" lIns="0" tIns="0" rIns="0" bIns="0" rtlCol="0"/>
          <a:lstStyle/>
          <a:p>
            <a:endParaRPr sz="1087"/>
          </a:p>
        </p:txBody>
      </p:sp>
      <p:sp>
        <p:nvSpPr>
          <p:cNvPr id="4" name="object 4"/>
          <p:cNvSpPr txBox="1"/>
          <p:nvPr/>
        </p:nvSpPr>
        <p:spPr>
          <a:xfrm>
            <a:off x="2555816" y="534136"/>
            <a:ext cx="3223413" cy="627865"/>
          </a:xfrm>
          <a:prstGeom prst="rect">
            <a:avLst/>
          </a:prstGeom>
        </p:spPr>
        <p:txBody>
          <a:bodyPr vert="horz" wrap="square" lIns="0" tIns="9589" rIns="0" bIns="0" rtlCol="0">
            <a:spAutoFit/>
          </a:bodyPr>
          <a:lstStyle/>
          <a:p>
            <a:pPr marL="7671">
              <a:spcBef>
                <a:spcPts val="76"/>
              </a:spcBef>
            </a:pPr>
            <a:r>
              <a:rPr sz="4017" dirty="0">
                <a:solidFill>
                  <a:srgbClr val="222F3E"/>
                </a:solidFill>
                <a:latin typeface="Red Hat Display"/>
                <a:cs typeface="Red Hat Display"/>
              </a:rPr>
              <a:t>additional</a:t>
            </a:r>
            <a:r>
              <a:rPr sz="4017" spc="3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4017" spc="-27" dirty="0">
                <a:solidFill>
                  <a:srgbClr val="222F3E"/>
                </a:solidFill>
                <a:latin typeface="Red Hat Display"/>
                <a:cs typeface="Red Hat Display"/>
              </a:rPr>
              <a:t>text</a:t>
            </a:r>
            <a:endParaRPr sz="4017" dirty="0">
              <a:latin typeface="Red Hat Display"/>
              <a:cs typeface="Red Hat Display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45889" y="805470"/>
            <a:ext cx="127542" cy="12754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665095" y="3987197"/>
            <a:ext cx="2696406" cy="571423"/>
          </a:xfrm>
          <a:prstGeom prst="rect">
            <a:avLst/>
          </a:prstGeom>
        </p:spPr>
        <p:txBody>
          <a:bodyPr vert="horz" wrap="square" lIns="0" tIns="54849" rIns="0" bIns="0" rtlCol="0">
            <a:spAutoFit/>
          </a:bodyPr>
          <a:lstStyle/>
          <a:p>
            <a:pPr marR="3068" algn="r">
              <a:spcBef>
                <a:spcPts val="432"/>
              </a:spcBef>
            </a:pPr>
            <a:r>
              <a:rPr sz="1510" spc="33" dirty="0">
                <a:solidFill>
                  <a:srgbClr val="222F3E"/>
                </a:solidFill>
                <a:latin typeface="Red Hat Display"/>
                <a:cs typeface="Red Hat Display"/>
              </a:rPr>
              <a:t>Text</a:t>
            </a:r>
            <a:r>
              <a:rPr sz="1510" spc="112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dirty="0">
                <a:solidFill>
                  <a:srgbClr val="222F3E"/>
                </a:solidFill>
                <a:latin typeface="Red Hat Display"/>
                <a:cs typeface="Red Hat Display"/>
              </a:rPr>
              <a:t>is</a:t>
            </a:r>
            <a:r>
              <a:rPr sz="1510" spc="112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aligned</a:t>
            </a:r>
            <a:r>
              <a:rPr sz="1510" spc="115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dirty="0">
                <a:solidFill>
                  <a:srgbClr val="222F3E"/>
                </a:solidFill>
                <a:latin typeface="Red Hat Display"/>
                <a:cs typeface="Red Hat Display"/>
              </a:rPr>
              <a:t>to</a:t>
            </a:r>
            <a:r>
              <a:rPr sz="1510" spc="112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the</a:t>
            </a:r>
            <a:r>
              <a:rPr sz="1510" spc="115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9" dirty="0">
                <a:solidFill>
                  <a:srgbClr val="222F3E"/>
                </a:solidFill>
                <a:latin typeface="Red Hat Display"/>
                <a:cs typeface="Red Hat Display"/>
              </a:rPr>
              <a:t>baseline</a:t>
            </a:r>
            <a:endParaRPr sz="1510">
              <a:latin typeface="Red Hat Display"/>
              <a:cs typeface="Red Hat Display"/>
            </a:endParaRPr>
          </a:p>
          <a:p>
            <a:pPr marR="3068" algn="r">
              <a:spcBef>
                <a:spcPts val="371"/>
              </a:spcBef>
            </a:pPr>
            <a:r>
              <a:rPr sz="1510" dirty="0">
                <a:solidFill>
                  <a:srgbClr val="222F3E"/>
                </a:solidFill>
                <a:latin typeface="Red Hat Display"/>
                <a:cs typeface="Red Hat Display"/>
              </a:rPr>
              <a:t>of</a:t>
            </a:r>
            <a:r>
              <a:rPr sz="1510" spc="106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the</a:t>
            </a:r>
            <a:r>
              <a:rPr sz="1510" spc="115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9" dirty="0">
                <a:solidFill>
                  <a:srgbClr val="222F3E"/>
                </a:solidFill>
                <a:latin typeface="Red Hat Display"/>
                <a:cs typeface="Red Hat Display"/>
              </a:rPr>
              <a:t>logotype</a:t>
            </a:r>
            <a:r>
              <a:rPr lang="en-CA" sz="1510" spc="39" dirty="0">
                <a:solidFill>
                  <a:srgbClr val="222F3E"/>
                </a:solidFill>
                <a:latin typeface="Red Hat Display"/>
                <a:cs typeface="Red Hat Display"/>
              </a:rPr>
              <a:t>.</a:t>
            </a:r>
            <a:endParaRPr sz="1510">
              <a:latin typeface="Red Hat Display"/>
              <a:cs typeface="Red Hat Display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24792" y="2062029"/>
            <a:ext cx="3089552" cy="834511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 marR="3068">
              <a:lnSpc>
                <a:spcPct val="120500"/>
              </a:lnSpc>
              <a:spcBef>
                <a:spcPts val="60"/>
              </a:spcBef>
            </a:pP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Use</a:t>
            </a:r>
            <a:r>
              <a:rPr sz="1510" spc="88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3" dirty="0">
                <a:solidFill>
                  <a:srgbClr val="222F3E"/>
                </a:solidFill>
                <a:latin typeface="Red Hat Display"/>
                <a:cs typeface="Red Hat Display"/>
              </a:rPr>
              <a:t>only</a:t>
            </a:r>
            <a:r>
              <a:rPr sz="1510" spc="94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the</a:t>
            </a:r>
            <a:r>
              <a:rPr sz="1510" spc="94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Red</a:t>
            </a:r>
            <a:r>
              <a:rPr sz="1510" spc="94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Hat</a:t>
            </a:r>
            <a:r>
              <a:rPr sz="1510" spc="94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Display</a:t>
            </a:r>
            <a:r>
              <a:rPr sz="1510" spc="97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3" dirty="0">
                <a:solidFill>
                  <a:srgbClr val="222F3E"/>
                </a:solidFill>
                <a:latin typeface="Red Hat Display"/>
                <a:cs typeface="Red Hat Display"/>
              </a:rPr>
              <a:t>font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and</a:t>
            </a:r>
            <a:r>
              <a:rPr sz="1510" spc="100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3" dirty="0">
                <a:solidFill>
                  <a:srgbClr val="222F3E"/>
                </a:solidFill>
                <a:latin typeface="Red Hat Display"/>
                <a:cs typeface="Red Hat Display"/>
              </a:rPr>
              <a:t>only</a:t>
            </a:r>
            <a:r>
              <a:rPr sz="1510" spc="103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3" dirty="0">
                <a:solidFill>
                  <a:srgbClr val="222F3E"/>
                </a:solidFill>
                <a:latin typeface="Red Hat Display"/>
                <a:cs typeface="Red Hat Display"/>
              </a:rPr>
              <a:t>this</a:t>
            </a:r>
            <a:r>
              <a:rPr sz="1510" spc="100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9" dirty="0">
                <a:solidFill>
                  <a:srgbClr val="222F3E"/>
                </a:solidFill>
                <a:latin typeface="Red Hat Display"/>
                <a:cs typeface="Red Hat Display"/>
              </a:rPr>
              <a:t>approved</a:t>
            </a:r>
            <a:r>
              <a:rPr sz="1510" spc="103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45" dirty="0">
                <a:solidFill>
                  <a:srgbClr val="222F3E"/>
                </a:solidFill>
                <a:latin typeface="Red Hat Display"/>
                <a:cs typeface="Red Hat Display"/>
              </a:rPr>
              <a:t>run-</a:t>
            </a:r>
            <a:r>
              <a:rPr sz="1510" dirty="0">
                <a:solidFill>
                  <a:srgbClr val="222F3E"/>
                </a:solidFill>
                <a:latin typeface="Red Hat Display"/>
                <a:cs typeface="Red Hat Display"/>
              </a:rPr>
              <a:t>up</a:t>
            </a:r>
            <a:r>
              <a:rPr sz="1510" spc="103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3" dirty="0">
                <a:solidFill>
                  <a:srgbClr val="222F3E"/>
                </a:solidFill>
                <a:latin typeface="Red Hat Display"/>
                <a:cs typeface="Red Hat Display"/>
              </a:rPr>
              <a:t>line</a:t>
            </a:r>
            <a:r>
              <a:rPr lang="en-CA" sz="1510" spc="33" dirty="0">
                <a:solidFill>
                  <a:srgbClr val="222F3E"/>
                </a:solidFill>
                <a:latin typeface="Red Hat Display"/>
                <a:cs typeface="Red Hat Display"/>
              </a:rPr>
              <a:t>.</a:t>
            </a:r>
            <a:endParaRPr sz="1510">
              <a:latin typeface="Red Hat Display"/>
              <a:cs typeface="Red Hat Display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783116" y="3010731"/>
            <a:ext cx="3010923" cy="808155"/>
            <a:chOff x="9534054" y="4984432"/>
            <a:chExt cx="4984750" cy="1337945"/>
          </a:xfrm>
        </p:grpSpPr>
        <p:sp>
          <p:nvSpPr>
            <p:cNvPr id="9" name="object 9"/>
            <p:cNvSpPr/>
            <p:nvPr/>
          </p:nvSpPr>
          <p:spPr>
            <a:xfrm>
              <a:off x="9534042" y="4984440"/>
              <a:ext cx="4984750" cy="1337945"/>
            </a:xfrm>
            <a:custGeom>
              <a:avLst/>
              <a:gdLst/>
              <a:ahLst/>
              <a:cxnLst/>
              <a:rect l="l" t="t" r="r" b="b"/>
              <a:pathLst>
                <a:path w="4984750" h="1337945">
                  <a:moveTo>
                    <a:pt x="1330490" y="668743"/>
                  </a:moveTo>
                  <a:lnTo>
                    <a:pt x="1328813" y="620979"/>
                  </a:lnTo>
                  <a:lnTo>
                    <a:pt x="1323886" y="574128"/>
                  </a:lnTo>
                  <a:lnTo>
                    <a:pt x="1315796" y="528294"/>
                  </a:lnTo>
                  <a:lnTo>
                    <a:pt x="1304658" y="483590"/>
                  </a:lnTo>
                  <a:lnTo>
                    <a:pt x="1290599" y="440143"/>
                  </a:lnTo>
                  <a:lnTo>
                    <a:pt x="1273733" y="398043"/>
                  </a:lnTo>
                  <a:lnTo>
                    <a:pt x="1254163" y="357416"/>
                  </a:lnTo>
                  <a:lnTo>
                    <a:pt x="1231988" y="318389"/>
                  </a:lnTo>
                  <a:lnTo>
                    <a:pt x="1207350" y="281038"/>
                  </a:lnTo>
                  <a:lnTo>
                    <a:pt x="1180338" y="245516"/>
                  </a:lnTo>
                  <a:lnTo>
                    <a:pt x="1151077" y="211912"/>
                  </a:lnTo>
                  <a:lnTo>
                    <a:pt x="1119682" y="180352"/>
                  </a:lnTo>
                  <a:lnTo>
                    <a:pt x="1086256" y="150939"/>
                  </a:lnTo>
                  <a:lnTo>
                    <a:pt x="1050912" y="123786"/>
                  </a:lnTo>
                  <a:lnTo>
                    <a:pt x="1013764" y="99009"/>
                  </a:lnTo>
                  <a:lnTo>
                    <a:pt x="998969" y="90525"/>
                  </a:lnTo>
                  <a:lnTo>
                    <a:pt x="998969" y="668743"/>
                  </a:lnTo>
                  <a:lnTo>
                    <a:pt x="995311" y="718947"/>
                  </a:lnTo>
                  <a:lnTo>
                    <a:pt x="984707" y="766737"/>
                  </a:lnTo>
                  <a:lnTo>
                    <a:pt x="967676" y="811618"/>
                  </a:lnTo>
                  <a:lnTo>
                    <a:pt x="944791" y="853084"/>
                  </a:lnTo>
                  <a:lnTo>
                    <a:pt x="916559" y="890651"/>
                  </a:lnTo>
                  <a:lnTo>
                    <a:pt x="883526" y="923798"/>
                  </a:lnTo>
                  <a:lnTo>
                    <a:pt x="846239" y="952042"/>
                  </a:lnTo>
                  <a:lnTo>
                    <a:pt x="805218" y="974890"/>
                  </a:lnTo>
                  <a:lnTo>
                    <a:pt x="761022" y="991819"/>
                  </a:lnTo>
                  <a:lnTo>
                    <a:pt x="714184" y="1002334"/>
                  </a:lnTo>
                  <a:lnTo>
                    <a:pt x="665238" y="1005954"/>
                  </a:lnTo>
                  <a:lnTo>
                    <a:pt x="616292" y="1002334"/>
                  </a:lnTo>
                  <a:lnTo>
                    <a:pt x="569455" y="991819"/>
                  </a:lnTo>
                  <a:lnTo>
                    <a:pt x="525272" y="974890"/>
                  </a:lnTo>
                  <a:lnTo>
                    <a:pt x="484251" y="952042"/>
                  </a:lnTo>
                  <a:lnTo>
                    <a:pt x="446963" y="923798"/>
                  </a:lnTo>
                  <a:lnTo>
                    <a:pt x="413931" y="890651"/>
                  </a:lnTo>
                  <a:lnTo>
                    <a:pt x="385711" y="853084"/>
                  </a:lnTo>
                  <a:lnTo>
                    <a:pt x="362813" y="811618"/>
                  </a:lnTo>
                  <a:lnTo>
                    <a:pt x="345795" y="766737"/>
                  </a:lnTo>
                  <a:lnTo>
                    <a:pt x="335178" y="718947"/>
                  </a:lnTo>
                  <a:lnTo>
                    <a:pt x="331533" y="668743"/>
                  </a:lnTo>
                  <a:lnTo>
                    <a:pt x="335178" y="618540"/>
                  </a:lnTo>
                  <a:lnTo>
                    <a:pt x="345795" y="570750"/>
                  </a:lnTo>
                  <a:lnTo>
                    <a:pt x="362813" y="525868"/>
                  </a:lnTo>
                  <a:lnTo>
                    <a:pt x="385711" y="484390"/>
                  </a:lnTo>
                  <a:lnTo>
                    <a:pt x="413931" y="446836"/>
                  </a:lnTo>
                  <a:lnTo>
                    <a:pt x="446963" y="413677"/>
                  </a:lnTo>
                  <a:lnTo>
                    <a:pt x="484251" y="385432"/>
                  </a:lnTo>
                  <a:lnTo>
                    <a:pt x="525272" y="362597"/>
                  </a:lnTo>
                  <a:lnTo>
                    <a:pt x="569455" y="345668"/>
                  </a:lnTo>
                  <a:lnTo>
                    <a:pt x="616292" y="335140"/>
                  </a:lnTo>
                  <a:lnTo>
                    <a:pt x="665238" y="331520"/>
                  </a:lnTo>
                  <a:lnTo>
                    <a:pt x="714184" y="335140"/>
                  </a:lnTo>
                  <a:lnTo>
                    <a:pt x="761022" y="345668"/>
                  </a:lnTo>
                  <a:lnTo>
                    <a:pt x="805218" y="362597"/>
                  </a:lnTo>
                  <a:lnTo>
                    <a:pt x="846239" y="385432"/>
                  </a:lnTo>
                  <a:lnTo>
                    <a:pt x="883526" y="413677"/>
                  </a:lnTo>
                  <a:lnTo>
                    <a:pt x="916559" y="446836"/>
                  </a:lnTo>
                  <a:lnTo>
                    <a:pt x="944791" y="484390"/>
                  </a:lnTo>
                  <a:lnTo>
                    <a:pt x="967676" y="525868"/>
                  </a:lnTo>
                  <a:lnTo>
                    <a:pt x="984707" y="570750"/>
                  </a:lnTo>
                  <a:lnTo>
                    <a:pt x="995311" y="618540"/>
                  </a:lnTo>
                  <a:lnTo>
                    <a:pt x="998969" y="668743"/>
                  </a:lnTo>
                  <a:lnTo>
                    <a:pt x="998969" y="90525"/>
                  </a:lnTo>
                  <a:lnTo>
                    <a:pt x="934516" y="57048"/>
                  </a:lnTo>
                  <a:lnTo>
                    <a:pt x="892644" y="40093"/>
                  </a:lnTo>
                  <a:lnTo>
                    <a:pt x="849414" y="25958"/>
                  </a:lnTo>
                  <a:lnTo>
                    <a:pt x="804951" y="14770"/>
                  </a:lnTo>
                  <a:lnTo>
                    <a:pt x="759358" y="6642"/>
                  </a:lnTo>
                  <a:lnTo>
                    <a:pt x="712749" y="1676"/>
                  </a:lnTo>
                  <a:lnTo>
                    <a:pt x="665238" y="0"/>
                  </a:lnTo>
                  <a:lnTo>
                    <a:pt x="617740" y="1676"/>
                  </a:lnTo>
                  <a:lnTo>
                    <a:pt x="571131" y="6642"/>
                  </a:lnTo>
                  <a:lnTo>
                    <a:pt x="525538" y="14770"/>
                  </a:lnTo>
                  <a:lnTo>
                    <a:pt x="481063" y="25958"/>
                  </a:lnTo>
                  <a:lnTo>
                    <a:pt x="437845" y="40093"/>
                  </a:lnTo>
                  <a:lnTo>
                    <a:pt x="395973" y="57048"/>
                  </a:lnTo>
                  <a:lnTo>
                    <a:pt x="355561" y="76733"/>
                  </a:lnTo>
                  <a:lnTo>
                    <a:pt x="316725" y="99009"/>
                  </a:lnTo>
                  <a:lnTo>
                    <a:pt x="279577" y="123786"/>
                  </a:lnTo>
                  <a:lnTo>
                    <a:pt x="244233" y="150939"/>
                  </a:lnTo>
                  <a:lnTo>
                    <a:pt x="210807" y="180352"/>
                  </a:lnTo>
                  <a:lnTo>
                    <a:pt x="179412" y="211912"/>
                  </a:lnTo>
                  <a:lnTo>
                    <a:pt x="150152" y="245516"/>
                  </a:lnTo>
                  <a:lnTo>
                    <a:pt x="123139" y="281038"/>
                  </a:lnTo>
                  <a:lnTo>
                    <a:pt x="98501" y="318389"/>
                  </a:lnTo>
                  <a:lnTo>
                    <a:pt x="76339" y="357416"/>
                  </a:lnTo>
                  <a:lnTo>
                    <a:pt x="56756" y="398043"/>
                  </a:lnTo>
                  <a:lnTo>
                    <a:pt x="39890" y="440143"/>
                  </a:lnTo>
                  <a:lnTo>
                    <a:pt x="25831" y="483590"/>
                  </a:lnTo>
                  <a:lnTo>
                    <a:pt x="14706" y="528294"/>
                  </a:lnTo>
                  <a:lnTo>
                    <a:pt x="6616" y="574128"/>
                  </a:lnTo>
                  <a:lnTo>
                    <a:pt x="1676" y="620979"/>
                  </a:lnTo>
                  <a:lnTo>
                    <a:pt x="0" y="668743"/>
                  </a:lnTo>
                  <a:lnTo>
                    <a:pt x="1676" y="716495"/>
                  </a:lnTo>
                  <a:lnTo>
                    <a:pt x="6616" y="763358"/>
                  </a:lnTo>
                  <a:lnTo>
                    <a:pt x="14706" y="809193"/>
                  </a:lnTo>
                  <a:lnTo>
                    <a:pt x="25831" y="853884"/>
                  </a:lnTo>
                  <a:lnTo>
                    <a:pt x="39890" y="897343"/>
                  </a:lnTo>
                  <a:lnTo>
                    <a:pt x="56756" y="939444"/>
                  </a:lnTo>
                  <a:lnTo>
                    <a:pt x="76339" y="980059"/>
                  </a:lnTo>
                  <a:lnTo>
                    <a:pt x="98501" y="1019098"/>
                  </a:lnTo>
                  <a:lnTo>
                    <a:pt x="123139" y="1056436"/>
                  </a:lnTo>
                  <a:lnTo>
                    <a:pt x="150152" y="1091971"/>
                  </a:lnTo>
                  <a:lnTo>
                    <a:pt x="179412" y="1125575"/>
                  </a:lnTo>
                  <a:lnTo>
                    <a:pt x="210807" y="1157135"/>
                  </a:lnTo>
                  <a:lnTo>
                    <a:pt x="244233" y="1186548"/>
                  </a:lnTo>
                  <a:lnTo>
                    <a:pt x="279577" y="1213700"/>
                  </a:lnTo>
                  <a:lnTo>
                    <a:pt x="316725" y="1238465"/>
                  </a:lnTo>
                  <a:lnTo>
                    <a:pt x="355561" y="1260754"/>
                  </a:lnTo>
                  <a:lnTo>
                    <a:pt x="395973" y="1280426"/>
                  </a:lnTo>
                  <a:lnTo>
                    <a:pt x="437845" y="1297393"/>
                  </a:lnTo>
                  <a:lnTo>
                    <a:pt x="481063" y="1311529"/>
                  </a:lnTo>
                  <a:lnTo>
                    <a:pt x="525538" y="1322705"/>
                  </a:lnTo>
                  <a:lnTo>
                    <a:pt x="571131" y="1330845"/>
                  </a:lnTo>
                  <a:lnTo>
                    <a:pt x="617740" y="1335798"/>
                  </a:lnTo>
                  <a:lnTo>
                    <a:pt x="665238" y="1337487"/>
                  </a:lnTo>
                  <a:lnTo>
                    <a:pt x="717854" y="1335417"/>
                  </a:lnTo>
                  <a:lnTo>
                    <a:pt x="769340" y="1329347"/>
                  </a:lnTo>
                  <a:lnTo>
                    <a:pt x="819556" y="1319403"/>
                  </a:lnTo>
                  <a:lnTo>
                    <a:pt x="868337" y="1305750"/>
                  </a:lnTo>
                  <a:lnTo>
                    <a:pt x="915530" y="1288529"/>
                  </a:lnTo>
                  <a:lnTo>
                    <a:pt x="960996" y="1267917"/>
                  </a:lnTo>
                  <a:lnTo>
                    <a:pt x="944918" y="1241767"/>
                  </a:lnTo>
                  <a:lnTo>
                    <a:pt x="932942" y="1213167"/>
                  </a:lnTo>
                  <a:lnTo>
                    <a:pt x="925449" y="1182522"/>
                  </a:lnTo>
                  <a:lnTo>
                    <a:pt x="922870" y="1150239"/>
                  </a:lnTo>
                  <a:lnTo>
                    <a:pt x="928166" y="1104239"/>
                  </a:lnTo>
                  <a:lnTo>
                    <a:pt x="943254" y="1062012"/>
                  </a:lnTo>
                  <a:lnTo>
                    <a:pt x="966939" y="1024750"/>
                  </a:lnTo>
                  <a:lnTo>
                    <a:pt x="985735" y="1005954"/>
                  </a:lnTo>
                  <a:lnTo>
                    <a:pt x="998004" y="993686"/>
                  </a:lnTo>
                  <a:lnTo>
                    <a:pt x="1035265" y="970000"/>
                  </a:lnTo>
                  <a:lnTo>
                    <a:pt x="1077493" y="954913"/>
                  </a:lnTo>
                  <a:lnTo>
                    <a:pt x="1123492" y="949617"/>
                  </a:lnTo>
                  <a:lnTo>
                    <a:pt x="1157808" y="952538"/>
                  </a:lnTo>
                  <a:lnTo>
                    <a:pt x="1190231" y="960983"/>
                  </a:lnTo>
                  <a:lnTo>
                    <a:pt x="1220279" y="974458"/>
                  </a:lnTo>
                  <a:lnTo>
                    <a:pt x="1247470" y="992492"/>
                  </a:lnTo>
                  <a:lnTo>
                    <a:pt x="1268717" y="950518"/>
                  </a:lnTo>
                  <a:lnTo>
                    <a:pt x="1287056" y="906907"/>
                  </a:lnTo>
                  <a:lnTo>
                    <a:pt x="1302346" y="861783"/>
                  </a:lnTo>
                  <a:lnTo>
                    <a:pt x="1314462" y="815276"/>
                  </a:lnTo>
                  <a:lnTo>
                    <a:pt x="1323276" y="767511"/>
                  </a:lnTo>
                  <a:lnTo>
                    <a:pt x="1328623" y="718947"/>
                  </a:lnTo>
                  <a:lnTo>
                    <a:pt x="1328737" y="716495"/>
                  </a:lnTo>
                  <a:lnTo>
                    <a:pt x="1330490" y="668743"/>
                  </a:lnTo>
                  <a:close/>
                </a:path>
                <a:path w="4984750" h="1337945">
                  <a:moveTo>
                    <a:pt x="2297646" y="668921"/>
                  </a:moveTo>
                  <a:lnTo>
                    <a:pt x="2291892" y="608622"/>
                  </a:lnTo>
                  <a:lnTo>
                    <a:pt x="2274608" y="552869"/>
                  </a:lnTo>
                  <a:lnTo>
                    <a:pt x="2246833" y="502043"/>
                  </a:lnTo>
                  <a:lnTo>
                    <a:pt x="2209584" y="458216"/>
                  </a:lnTo>
                  <a:lnTo>
                    <a:pt x="2175840" y="429907"/>
                  </a:lnTo>
                  <a:lnTo>
                    <a:pt x="2175840" y="668921"/>
                  </a:lnTo>
                  <a:lnTo>
                    <a:pt x="2175179" y="685533"/>
                  </a:lnTo>
                  <a:lnTo>
                    <a:pt x="2165146" y="732294"/>
                  </a:lnTo>
                  <a:lnTo>
                    <a:pt x="2145233" y="773493"/>
                  </a:lnTo>
                  <a:lnTo>
                    <a:pt x="2136330" y="785787"/>
                  </a:lnTo>
                  <a:lnTo>
                    <a:pt x="2093531" y="733120"/>
                  </a:lnTo>
                  <a:lnTo>
                    <a:pt x="1989836" y="767689"/>
                  </a:lnTo>
                  <a:lnTo>
                    <a:pt x="2051558" y="845045"/>
                  </a:lnTo>
                  <a:lnTo>
                    <a:pt x="2008962" y="855954"/>
                  </a:lnTo>
                  <a:lnTo>
                    <a:pt x="1993125" y="856576"/>
                  </a:lnTo>
                  <a:lnTo>
                    <a:pt x="1974088" y="855700"/>
                  </a:lnTo>
                  <a:lnTo>
                    <a:pt x="1920684" y="842581"/>
                  </a:lnTo>
                  <a:lnTo>
                    <a:pt x="1875929" y="814806"/>
                  </a:lnTo>
                  <a:lnTo>
                    <a:pt x="1841677" y="775296"/>
                  </a:lnTo>
                  <a:lnTo>
                    <a:pt x="1819097" y="725398"/>
                  </a:lnTo>
                  <a:lnTo>
                    <a:pt x="1811223" y="668921"/>
                  </a:lnTo>
                  <a:lnTo>
                    <a:pt x="1812099" y="649160"/>
                  </a:lnTo>
                  <a:lnTo>
                    <a:pt x="1825218" y="594842"/>
                  </a:lnTo>
                  <a:lnTo>
                    <a:pt x="1851761" y="548538"/>
                  </a:lnTo>
                  <a:lnTo>
                    <a:pt x="1889823" y="512953"/>
                  </a:lnTo>
                  <a:lnTo>
                    <a:pt x="1937867" y="489585"/>
                  </a:lnTo>
                  <a:lnTo>
                    <a:pt x="1993125" y="481253"/>
                  </a:lnTo>
                  <a:lnTo>
                    <a:pt x="2012454" y="482180"/>
                  </a:lnTo>
                  <a:lnTo>
                    <a:pt x="2065553" y="496074"/>
                  </a:lnTo>
                  <a:lnTo>
                    <a:pt x="2110308" y="523544"/>
                  </a:lnTo>
                  <a:lnTo>
                    <a:pt x="2145182" y="562737"/>
                  </a:lnTo>
                  <a:lnTo>
                    <a:pt x="2167966" y="612127"/>
                  </a:lnTo>
                  <a:lnTo>
                    <a:pt x="2175840" y="668921"/>
                  </a:lnTo>
                  <a:lnTo>
                    <a:pt x="2175840" y="429907"/>
                  </a:lnTo>
                  <a:lnTo>
                    <a:pt x="2139531" y="407136"/>
                  </a:lnTo>
                  <a:lnTo>
                    <a:pt x="2084324" y="384759"/>
                  </a:lnTo>
                  <a:lnTo>
                    <a:pt x="2024646" y="373227"/>
                  </a:lnTo>
                  <a:lnTo>
                    <a:pt x="1993125" y="371792"/>
                  </a:lnTo>
                  <a:lnTo>
                    <a:pt x="1961591" y="373227"/>
                  </a:lnTo>
                  <a:lnTo>
                    <a:pt x="1901913" y="384759"/>
                  </a:lnTo>
                  <a:lnTo>
                    <a:pt x="1847024" y="407136"/>
                  </a:lnTo>
                  <a:lnTo>
                    <a:pt x="1798459" y="438823"/>
                  </a:lnTo>
                  <a:lnTo>
                    <a:pt x="1757159" y="479247"/>
                  </a:lnTo>
                  <a:lnTo>
                    <a:pt x="1724647" y="526580"/>
                  </a:lnTo>
                  <a:lnTo>
                    <a:pt x="1701546" y="580186"/>
                  </a:lnTo>
                  <a:lnTo>
                    <a:pt x="1690027" y="638200"/>
                  </a:lnTo>
                  <a:lnTo>
                    <a:pt x="1688579" y="668921"/>
                  </a:lnTo>
                  <a:lnTo>
                    <a:pt x="1690027" y="699681"/>
                  </a:lnTo>
                  <a:lnTo>
                    <a:pt x="1701546" y="758113"/>
                  </a:lnTo>
                  <a:lnTo>
                    <a:pt x="1724647" y="811771"/>
                  </a:lnTo>
                  <a:lnTo>
                    <a:pt x="1757159" y="859091"/>
                  </a:lnTo>
                  <a:lnTo>
                    <a:pt x="1798459" y="899528"/>
                  </a:lnTo>
                  <a:lnTo>
                    <a:pt x="1847024" y="931214"/>
                  </a:lnTo>
                  <a:lnTo>
                    <a:pt x="1901913" y="953541"/>
                  </a:lnTo>
                  <a:lnTo>
                    <a:pt x="1961591" y="964653"/>
                  </a:lnTo>
                  <a:lnTo>
                    <a:pt x="1993125" y="966038"/>
                  </a:lnTo>
                  <a:lnTo>
                    <a:pt x="2011019" y="965530"/>
                  </a:lnTo>
                  <a:lnTo>
                    <a:pt x="2062251" y="957808"/>
                  </a:lnTo>
                  <a:lnTo>
                    <a:pt x="2109787" y="943457"/>
                  </a:lnTo>
                  <a:lnTo>
                    <a:pt x="2124811" y="937234"/>
                  </a:lnTo>
                  <a:lnTo>
                    <a:pt x="2163495" y="984973"/>
                  </a:lnTo>
                  <a:lnTo>
                    <a:pt x="2268029" y="950404"/>
                  </a:lnTo>
                  <a:lnTo>
                    <a:pt x="2257437" y="937234"/>
                  </a:lnTo>
                  <a:lnTo>
                    <a:pt x="2210409" y="878801"/>
                  </a:lnTo>
                  <a:lnTo>
                    <a:pt x="2229497" y="857808"/>
                  </a:lnTo>
                  <a:lnTo>
                    <a:pt x="2230424" y="856576"/>
                  </a:lnTo>
                  <a:lnTo>
                    <a:pt x="2246426" y="835177"/>
                  </a:lnTo>
                  <a:lnTo>
                    <a:pt x="2261184" y="810895"/>
                  </a:lnTo>
                  <a:lnTo>
                    <a:pt x="2273376" y="785787"/>
                  </a:lnTo>
                  <a:lnTo>
                    <a:pt x="2273782" y="784974"/>
                  </a:lnTo>
                  <a:lnTo>
                    <a:pt x="2284222" y="757351"/>
                  </a:lnTo>
                  <a:lnTo>
                    <a:pt x="2291689" y="728789"/>
                  </a:lnTo>
                  <a:lnTo>
                    <a:pt x="2296160" y="699325"/>
                  </a:lnTo>
                  <a:lnTo>
                    <a:pt x="2297646" y="668921"/>
                  </a:lnTo>
                  <a:close/>
                </a:path>
                <a:path w="4984750" h="1337945">
                  <a:moveTo>
                    <a:pt x="2799702" y="528167"/>
                  </a:moveTo>
                  <a:lnTo>
                    <a:pt x="2686951" y="528167"/>
                  </a:lnTo>
                  <a:lnTo>
                    <a:pt x="2686951" y="825296"/>
                  </a:lnTo>
                  <a:lnTo>
                    <a:pt x="2679027" y="835025"/>
                  </a:lnTo>
                  <a:lnTo>
                    <a:pt x="2637612" y="862088"/>
                  </a:lnTo>
                  <a:lnTo>
                    <a:pt x="2598877" y="868095"/>
                  </a:lnTo>
                  <a:lnTo>
                    <a:pt x="2579332" y="866559"/>
                  </a:lnTo>
                  <a:lnTo>
                    <a:pt x="2533040" y="843407"/>
                  </a:lnTo>
                  <a:lnTo>
                    <a:pt x="2510663" y="797115"/>
                  </a:lnTo>
                  <a:lnTo>
                    <a:pt x="2509177" y="777570"/>
                  </a:lnTo>
                  <a:lnTo>
                    <a:pt x="2509177" y="528167"/>
                  </a:lnTo>
                  <a:lnTo>
                    <a:pt x="2396401" y="528167"/>
                  </a:lnTo>
                  <a:lnTo>
                    <a:pt x="2396401" y="794029"/>
                  </a:lnTo>
                  <a:lnTo>
                    <a:pt x="2397747" y="818413"/>
                  </a:lnTo>
                  <a:lnTo>
                    <a:pt x="2408440" y="862850"/>
                  </a:lnTo>
                  <a:lnTo>
                    <a:pt x="2429891" y="901230"/>
                  </a:lnTo>
                  <a:lnTo>
                    <a:pt x="2459939" y="931684"/>
                  </a:lnTo>
                  <a:lnTo>
                    <a:pt x="2497899" y="953185"/>
                  </a:lnTo>
                  <a:lnTo>
                    <a:pt x="2541930" y="963879"/>
                  </a:lnTo>
                  <a:lnTo>
                    <a:pt x="2565946" y="965225"/>
                  </a:lnTo>
                  <a:lnTo>
                    <a:pt x="2600363" y="962545"/>
                  </a:lnTo>
                  <a:lnTo>
                    <a:pt x="2631998" y="954532"/>
                  </a:lnTo>
                  <a:lnTo>
                    <a:pt x="2660866" y="941146"/>
                  </a:lnTo>
                  <a:lnTo>
                    <a:pt x="2686951" y="922426"/>
                  </a:lnTo>
                  <a:lnTo>
                    <a:pt x="2686951" y="956995"/>
                  </a:lnTo>
                  <a:lnTo>
                    <a:pt x="2799702" y="956995"/>
                  </a:lnTo>
                  <a:lnTo>
                    <a:pt x="2799702" y="922426"/>
                  </a:lnTo>
                  <a:lnTo>
                    <a:pt x="2799702" y="868095"/>
                  </a:lnTo>
                  <a:lnTo>
                    <a:pt x="2799702" y="528167"/>
                  </a:lnTo>
                  <a:close/>
                </a:path>
                <a:path w="4984750" h="1337945">
                  <a:moveTo>
                    <a:pt x="3027095" y="528167"/>
                  </a:moveTo>
                  <a:lnTo>
                    <a:pt x="2914332" y="528167"/>
                  </a:lnTo>
                  <a:lnTo>
                    <a:pt x="2914332" y="956995"/>
                  </a:lnTo>
                  <a:lnTo>
                    <a:pt x="3027095" y="956995"/>
                  </a:lnTo>
                  <a:lnTo>
                    <a:pt x="3027095" y="528167"/>
                  </a:lnTo>
                  <a:close/>
                </a:path>
                <a:path w="4984750" h="1337945">
                  <a:moveTo>
                    <a:pt x="3034512" y="412940"/>
                  </a:moveTo>
                  <a:lnTo>
                    <a:pt x="3015577" y="367677"/>
                  </a:lnTo>
                  <a:lnTo>
                    <a:pt x="2970314" y="348742"/>
                  </a:lnTo>
                  <a:lnTo>
                    <a:pt x="2957601" y="349923"/>
                  </a:lnTo>
                  <a:lnTo>
                    <a:pt x="2916758" y="377291"/>
                  </a:lnTo>
                  <a:lnTo>
                    <a:pt x="2906115" y="412940"/>
                  </a:lnTo>
                  <a:lnTo>
                    <a:pt x="2907296" y="425653"/>
                  </a:lnTo>
                  <a:lnTo>
                    <a:pt x="2934970" y="466496"/>
                  </a:lnTo>
                  <a:lnTo>
                    <a:pt x="2970314" y="477139"/>
                  </a:lnTo>
                  <a:lnTo>
                    <a:pt x="2983319" y="475957"/>
                  </a:lnTo>
                  <a:lnTo>
                    <a:pt x="3023857" y="448284"/>
                  </a:lnTo>
                  <a:lnTo>
                    <a:pt x="3034512" y="412940"/>
                  </a:lnTo>
                  <a:close/>
                </a:path>
                <a:path w="4984750" h="1337945">
                  <a:moveTo>
                    <a:pt x="3544506" y="691146"/>
                  </a:moveTo>
                  <a:lnTo>
                    <a:pt x="3543173" y="666445"/>
                  </a:lnTo>
                  <a:lnTo>
                    <a:pt x="3539159" y="643407"/>
                  </a:lnTo>
                  <a:lnTo>
                    <a:pt x="3532479" y="621995"/>
                  </a:lnTo>
                  <a:lnTo>
                    <a:pt x="3530130" y="617067"/>
                  </a:lnTo>
                  <a:lnTo>
                    <a:pt x="3523107" y="602246"/>
                  </a:lnTo>
                  <a:lnTo>
                    <a:pt x="3497389" y="567893"/>
                  </a:lnTo>
                  <a:lnTo>
                    <a:pt x="3463023" y="542163"/>
                  </a:lnTo>
                  <a:lnTo>
                    <a:pt x="3422078" y="525500"/>
                  </a:lnTo>
                  <a:lnTo>
                    <a:pt x="3374948" y="519938"/>
                  </a:lnTo>
                  <a:lnTo>
                    <a:pt x="3340595" y="522668"/>
                  </a:lnTo>
                  <a:lnTo>
                    <a:pt x="3309112" y="530847"/>
                  </a:lnTo>
                  <a:lnTo>
                    <a:pt x="3280511" y="544474"/>
                  </a:lnTo>
                  <a:lnTo>
                    <a:pt x="3254794" y="563562"/>
                  </a:lnTo>
                  <a:lnTo>
                    <a:pt x="3254794" y="528167"/>
                  </a:lnTo>
                  <a:lnTo>
                    <a:pt x="3142030" y="528167"/>
                  </a:lnTo>
                  <a:lnTo>
                    <a:pt x="3142030" y="956995"/>
                  </a:lnTo>
                  <a:lnTo>
                    <a:pt x="3254794" y="956995"/>
                  </a:lnTo>
                  <a:lnTo>
                    <a:pt x="3254794" y="659866"/>
                  </a:lnTo>
                  <a:lnTo>
                    <a:pt x="3262668" y="650189"/>
                  </a:lnTo>
                  <a:lnTo>
                    <a:pt x="3303346" y="623544"/>
                  </a:lnTo>
                  <a:lnTo>
                    <a:pt x="3342856" y="617067"/>
                  </a:lnTo>
                  <a:lnTo>
                    <a:pt x="3362350" y="618604"/>
                  </a:lnTo>
                  <a:lnTo>
                    <a:pt x="3407880" y="641756"/>
                  </a:lnTo>
                  <a:lnTo>
                    <a:pt x="3430257" y="687743"/>
                  </a:lnTo>
                  <a:lnTo>
                    <a:pt x="3431756" y="707605"/>
                  </a:lnTo>
                  <a:lnTo>
                    <a:pt x="3431756" y="956995"/>
                  </a:lnTo>
                  <a:lnTo>
                    <a:pt x="3544506" y="956995"/>
                  </a:lnTo>
                  <a:lnTo>
                    <a:pt x="3544506" y="691146"/>
                  </a:lnTo>
                  <a:close/>
                </a:path>
                <a:path w="4984750" h="1337945">
                  <a:moveTo>
                    <a:pt x="4039400" y="596493"/>
                  </a:moveTo>
                  <a:lnTo>
                    <a:pt x="4002354" y="563778"/>
                  </a:lnTo>
                  <a:lnTo>
                    <a:pt x="3958742" y="539699"/>
                  </a:lnTo>
                  <a:lnTo>
                    <a:pt x="3911409" y="524878"/>
                  </a:lnTo>
                  <a:lnTo>
                    <a:pt x="3861612" y="519938"/>
                  </a:lnTo>
                  <a:lnTo>
                    <a:pt x="3830701" y="521792"/>
                  </a:lnTo>
                  <a:lnTo>
                    <a:pt x="3773487" y="536613"/>
                  </a:lnTo>
                  <a:lnTo>
                    <a:pt x="3723030" y="565670"/>
                  </a:lnTo>
                  <a:lnTo>
                    <a:pt x="3682708" y="605586"/>
                  </a:lnTo>
                  <a:lnTo>
                    <a:pt x="3653586" y="655332"/>
                  </a:lnTo>
                  <a:lnTo>
                    <a:pt x="3638778" y="712127"/>
                  </a:lnTo>
                  <a:lnTo>
                    <a:pt x="3636924" y="743000"/>
                  </a:lnTo>
                  <a:lnTo>
                    <a:pt x="3638778" y="773557"/>
                  </a:lnTo>
                  <a:lnTo>
                    <a:pt x="3653586" y="830338"/>
                  </a:lnTo>
                  <a:lnTo>
                    <a:pt x="3682708" y="880389"/>
                  </a:lnTo>
                  <a:lnTo>
                    <a:pt x="3723030" y="920318"/>
                  </a:lnTo>
                  <a:lnTo>
                    <a:pt x="3773487" y="949020"/>
                  </a:lnTo>
                  <a:lnTo>
                    <a:pt x="3830701" y="963422"/>
                  </a:lnTo>
                  <a:lnTo>
                    <a:pt x="3861612" y="965225"/>
                  </a:lnTo>
                  <a:lnTo>
                    <a:pt x="3886098" y="963993"/>
                  </a:lnTo>
                  <a:lnTo>
                    <a:pt x="3933850" y="954112"/>
                  </a:lnTo>
                  <a:lnTo>
                    <a:pt x="3979316" y="934250"/>
                  </a:lnTo>
                  <a:lnTo>
                    <a:pt x="4018826" y="906272"/>
                  </a:lnTo>
                  <a:lnTo>
                    <a:pt x="4014127" y="866457"/>
                  </a:lnTo>
                  <a:lnTo>
                    <a:pt x="3968610" y="818718"/>
                  </a:lnTo>
                  <a:lnTo>
                    <a:pt x="3932656" y="848042"/>
                  </a:lnTo>
                  <a:lnTo>
                    <a:pt x="3894340" y="863574"/>
                  </a:lnTo>
                  <a:lnTo>
                    <a:pt x="3866553" y="866457"/>
                  </a:lnTo>
                  <a:lnTo>
                    <a:pt x="3850462" y="865479"/>
                  </a:lnTo>
                  <a:lnTo>
                    <a:pt x="3806469" y="850811"/>
                  </a:lnTo>
                  <a:lnTo>
                    <a:pt x="3772204" y="819645"/>
                  </a:lnTo>
                  <a:lnTo>
                    <a:pt x="3752558" y="776122"/>
                  </a:lnTo>
                  <a:lnTo>
                    <a:pt x="3748862" y="743000"/>
                  </a:lnTo>
                  <a:lnTo>
                    <a:pt x="3749789" y="725398"/>
                  </a:lnTo>
                  <a:lnTo>
                    <a:pt x="3763670" y="678789"/>
                  </a:lnTo>
                  <a:lnTo>
                    <a:pt x="3792677" y="643305"/>
                  </a:lnTo>
                  <a:lnTo>
                    <a:pt x="3832809" y="622007"/>
                  </a:lnTo>
                  <a:lnTo>
                    <a:pt x="3864076" y="617880"/>
                  </a:lnTo>
                  <a:lnTo>
                    <a:pt x="3878999" y="618705"/>
                  </a:lnTo>
                  <a:lnTo>
                    <a:pt x="3920045" y="631063"/>
                  </a:lnTo>
                  <a:lnTo>
                    <a:pt x="3958171" y="657440"/>
                  </a:lnTo>
                  <a:lnTo>
                    <a:pt x="3970261" y="669734"/>
                  </a:lnTo>
                  <a:lnTo>
                    <a:pt x="4019207" y="617880"/>
                  </a:lnTo>
                  <a:lnTo>
                    <a:pt x="4039400" y="596493"/>
                  </a:lnTo>
                  <a:close/>
                </a:path>
                <a:path w="4984750" h="1337945">
                  <a:moveTo>
                    <a:pt x="4521492" y="528167"/>
                  </a:moveTo>
                  <a:lnTo>
                    <a:pt x="4408729" y="528167"/>
                  </a:lnTo>
                  <a:lnTo>
                    <a:pt x="4408729" y="825296"/>
                  </a:lnTo>
                  <a:lnTo>
                    <a:pt x="4400816" y="835025"/>
                  </a:lnTo>
                  <a:lnTo>
                    <a:pt x="4359402" y="862088"/>
                  </a:lnTo>
                  <a:lnTo>
                    <a:pt x="4320654" y="868095"/>
                  </a:lnTo>
                  <a:lnTo>
                    <a:pt x="4301121" y="866559"/>
                  </a:lnTo>
                  <a:lnTo>
                    <a:pt x="4254817" y="843407"/>
                  </a:lnTo>
                  <a:lnTo>
                    <a:pt x="4232440" y="797115"/>
                  </a:lnTo>
                  <a:lnTo>
                    <a:pt x="4230941" y="777570"/>
                  </a:lnTo>
                  <a:lnTo>
                    <a:pt x="4230941" y="528167"/>
                  </a:lnTo>
                  <a:lnTo>
                    <a:pt x="4118191" y="528167"/>
                  </a:lnTo>
                  <a:lnTo>
                    <a:pt x="4118191" y="794029"/>
                  </a:lnTo>
                  <a:lnTo>
                    <a:pt x="4119524" y="818413"/>
                  </a:lnTo>
                  <a:lnTo>
                    <a:pt x="4130217" y="862850"/>
                  </a:lnTo>
                  <a:lnTo>
                    <a:pt x="4151668" y="901230"/>
                  </a:lnTo>
                  <a:lnTo>
                    <a:pt x="4181716" y="931684"/>
                  </a:lnTo>
                  <a:lnTo>
                    <a:pt x="4219676" y="953185"/>
                  </a:lnTo>
                  <a:lnTo>
                    <a:pt x="4263720" y="963879"/>
                  </a:lnTo>
                  <a:lnTo>
                    <a:pt x="4287748" y="965225"/>
                  </a:lnTo>
                  <a:lnTo>
                    <a:pt x="4322153" y="962545"/>
                  </a:lnTo>
                  <a:lnTo>
                    <a:pt x="4353788" y="954532"/>
                  </a:lnTo>
                  <a:lnTo>
                    <a:pt x="4382655" y="941146"/>
                  </a:lnTo>
                  <a:lnTo>
                    <a:pt x="4408729" y="922426"/>
                  </a:lnTo>
                  <a:lnTo>
                    <a:pt x="4408729" y="956995"/>
                  </a:lnTo>
                  <a:lnTo>
                    <a:pt x="4521492" y="956995"/>
                  </a:lnTo>
                  <a:lnTo>
                    <a:pt x="4521492" y="922426"/>
                  </a:lnTo>
                  <a:lnTo>
                    <a:pt x="4521492" y="868095"/>
                  </a:lnTo>
                  <a:lnTo>
                    <a:pt x="4521492" y="528167"/>
                  </a:lnTo>
                  <a:close/>
                </a:path>
                <a:path w="4984750" h="1337945">
                  <a:moveTo>
                    <a:pt x="4984280" y="823658"/>
                  </a:moveTo>
                  <a:lnTo>
                    <a:pt x="4975847" y="778179"/>
                  </a:lnTo>
                  <a:lnTo>
                    <a:pt x="4950536" y="742175"/>
                  </a:lnTo>
                  <a:lnTo>
                    <a:pt x="4909185" y="715835"/>
                  </a:lnTo>
                  <a:lnTo>
                    <a:pt x="4852594" y="701014"/>
                  </a:lnTo>
                  <a:lnTo>
                    <a:pt x="4771110" y="688670"/>
                  </a:lnTo>
                  <a:lnTo>
                    <a:pt x="4756239" y="686257"/>
                  </a:lnTo>
                  <a:lnTo>
                    <a:pt x="4720069" y="669277"/>
                  </a:lnTo>
                  <a:lnTo>
                    <a:pt x="4712678" y="647509"/>
                  </a:lnTo>
                  <a:lnTo>
                    <a:pt x="4713808" y="638517"/>
                  </a:lnTo>
                  <a:lnTo>
                    <a:pt x="4752581" y="608418"/>
                  </a:lnTo>
                  <a:lnTo>
                    <a:pt x="4780153" y="605536"/>
                  </a:lnTo>
                  <a:lnTo>
                    <a:pt x="4796574" y="606158"/>
                  </a:lnTo>
                  <a:lnTo>
                    <a:pt x="4845189" y="615416"/>
                  </a:lnTo>
                  <a:lnTo>
                    <a:pt x="4895189" y="637171"/>
                  </a:lnTo>
                  <a:lnTo>
                    <a:pt x="4912677" y="647509"/>
                  </a:lnTo>
                  <a:lnTo>
                    <a:pt x="4943792" y="605536"/>
                  </a:lnTo>
                  <a:lnTo>
                    <a:pt x="4966982" y="574268"/>
                  </a:lnTo>
                  <a:lnTo>
                    <a:pt x="4946878" y="561555"/>
                  </a:lnTo>
                  <a:lnTo>
                    <a:pt x="4926050" y="550595"/>
                  </a:lnTo>
                  <a:lnTo>
                    <a:pt x="4882223" y="533933"/>
                  </a:lnTo>
                  <a:lnTo>
                    <a:pt x="4837163" y="524052"/>
                  </a:lnTo>
                  <a:lnTo>
                    <a:pt x="4790859" y="520763"/>
                  </a:lnTo>
                  <a:lnTo>
                    <a:pt x="4764214" y="521843"/>
                  </a:lnTo>
                  <a:lnTo>
                    <a:pt x="4716475" y="530491"/>
                  </a:lnTo>
                  <a:lnTo>
                    <a:pt x="4676711" y="547154"/>
                  </a:lnTo>
                  <a:lnTo>
                    <a:pt x="4645850" y="570611"/>
                  </a:lnTo>
                  <a:lnTo>
                    <a:pt x="4617605" y="617677"/>
                  </a:lnTo>
                  <a:lnTo>
                    <a:pt x="4612259" y="656577"/>
                  </a:lnTo>
                  <a:lnTo>
                    <a:pt x="4614316" y="681266"/>
                  </a:lnTo>
                  <a:lnTo>
                    <a:pt x="4630775" y="723239"/>
                  </a:lnTo>
                  <a:lnTo>
                    <a:pt x="4663592" y="754824"/>
                  </a:lnTo>
                  <a:lnTo>
                    <a:pt x="4712144" y="775398"/>
                  </a:lnTo>
                  <a:lnTo>
                    <a:pt x="4824603" y="794029"/>
                  </a:lnTo>
                  <a:lnTo>
                    <a:pt x="4837620" y="796442"/>
                  </a:lnTo>
                  <a:lnTo>
                    <a:pt x="4874806" y="819543"/>
                  </a:lnTo>
                  <a:lnTo>
                    <a:pt x="4878108" y="834351"/>
                  </a:lnTo>
                  <a:lnTo>
                    <a:pt x="4876660" y="844181"/>
                  </a:lnTo>
                  <a:lnTo>
                    <a:pt x="4842967" y="873506"/>
                  </a:lnTo>
                  <a:lnTo>
                    <a:pt x="4794974" y="880452"/>
                  </a:lnTo>
                  <a:lnTo>
                    <a:pt x="4778045" y="879678"/>
                  </a:lnTo>
                  <a:lnTo>
                    <a:pt x="4726660" y="868095"/>
                  </a:lnTo>
                  <a:lnTo>
                    <a:pt x="4674197" y="842632"/>
                  </a:lnTo>
                  <a:lnTo>
                    <a:pt x="4655871" y="831062"/>
                  </a:lnTo>
                  <a:lnTo>
                    <a:pt x="4599902" y="905967"/>
                  </a:lnTo>
                  <a:lnTo>
                    <a:pt x="4640237" y="931481"/>
                  </a:lnTo>
                  <a:lnTo>
                    <a:pt x="4687151" y="950404"/>
                  </a:lnTo>
                  <a:lnTo>
                    <a:pt x="4739627" y="961517"/>
                  </a:lnTo>
                  <a:lnTo>
                    <a:pt x="4796625" y="965225"/>
                  </a:lnTo>
                  <a:lnTo>
                    <a:pt x="4823015" y="964095"/>
                  </a:lnTo>
                  <a:lnTo>
                    <a:pt x="4871161" y="955040"/>
                  </a:lnTo>
                  <a:lnTo>
                    <a:pt x="4912830" y="936879"/>
                  </a:lnTo>
                  <a:lnTo>
                    <a:pt x="4946167" y="911771"/>
                  </a:lnTo>
                  <a:lnTo>
                    <a:pt x="4970297" y="880452"/>
                  </a:lnTo>
                  <a:lnTo>
                    <a:pt x="4982743" y="843661"/>
                  </a:lnTo>
                  <a:lnTo>
                    <a:pt x="4984280" y="823658"/>
                  </a:lnTo>
                  <a:close/>
                </a:path>
              </a:pathLst>
            </a:custGeom>
            <a:solidFill>
              <a:srgbClr val="063358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0" name="object 10"/>
            <p:cNvSpPr/>
            <p:nvPr/>
          </p:nvSpPr>
          <p:spPr>
            <a:xfrm>
              <a:off x="10497040" y="5974169"/>
              <a:ext cx="332740" cy="334645"/>
            </a:xfrm>
            <a:custGeom>
              <a:avLst/>
              <a:gdLst/>
              <a:ahLst/>
              <a:cxnLst/>
              <a:rect l="l" t="t" r="r" b="b"/>
              <a:pathLst>
                <a:path w="332740" h="334645">
                  <a:moveTo>
                    <a:pt x="166309" y="0"/>
                  </a:moveTo>
                  <a:lnTo>
                    <a:pt x="122097" y="5971"/>
                  </a:lnTo>
                  <a:lnTo>
                    <a:pt x="82369" y="22824"/>
                  </a:lnTo>
                  <a:lnTo>
                    <a:pt x="48710" y="48966"/>
                  </a:lnTo>
                  <a:lnTo>
                    <a:pt x="22706" y="82802"/>
                  </a:lnTo>
                  <a:lnTo>
                    <a:pt x="5940" y="122739"/>
                  </a:lnTo>
                  <a:lnTo>
                    <a:pt x="0" y="167185"/>
                  </a:lnTo>
                  <a:lnTo>
                    <a:pt x="5940" y="211628"/>
                  </a:lnTo>
                  <a:lnTo>
                    <a:pt x="22706" y="251565"/>
                  </a:lnTo>
                  <a:lnTo>
                    <a:pt x="48710" y="285402"/>
                  </a:lnTo>
                  <a:lnTo>
                    <a:pt x="82369" y="311544"/>
                  </a:lnTo>
                  <a:lnTo>
                    <a:pt x="122097" y="328398"/>
                  </a:lnTo>
                  <a:lnTo>
                    <a:pt x="166309" y="334371"/>
                  </a:lnTo>
                  <a:lnTo>
                    <a:pt x="210520" y="328398"/>
                  </a:lnTo>
                  <a:lnTo>
                    <a:pt x="250248" y="311544"/>
                  </a:lnTo>
                  <a:lnTo>
                    <a:pt x="283907" y="285402"/>
                  </a:lnTo>
                  <a:lnTo>
                    <a:pt x="309912" y="251565"/>
                  </a:lnTo>
                  <a:lnTo>
                    <a:pt x="326677" y="211628"/>
                  </a:lnTo>
                  <a:lnTo>
                    <a:pt x="332618" y="167185"/>
                  </a:lnTo>
                  <a:lnTo>
                    <a:pt x="326677" y="122739"/>
                  </a:lnTo>
                  <a:lnTo>
                    <a:pt x="309912" y="82802"/>
                  </a:lnTo>
                  <a:lnTo>
                    <a:pt x="283907" y="48966"/>
                  </a:lnTo>
                  <a:lnTo>
                    <a:pt x="250248" y="22824"/>
                  </a:lnTo>
                  <a:lnTo>
                    <a:pt x="210520" y="5971"/>
                  </a:lnTo>
                  <a:lnTo>
                    <a:pt x="166309" y="0"/>
                  </a:lnTo>
                  <a:close/>
                </a:path>
              </a:pathLst>
            </a:custGeom>
            <a:solidFill>
              <a:srgbClr val="7085ED"/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4458848" y="3730241"/>
            <a:ext cx="33369" cy="461036"/>
            <a:chOff x="7341654" y="6175621"/>
            <a:chExt cx="55244" cy="763270"/>
          </a:xfrm>
        </p:grpSpPr>
        <p:sp>
          <p:nvSpPr>
            <p:cNvPr id="12" name="object 12"/>
            <p:cNvSpPr/>
            <p:nvPr/>
          </p:nvSpPr>
          <p:spPr>
            <a:xfrm>
              <a:off x="7369199" y="6175621"/>
              <a:ext cx="0" cy="735965"/>
            </a:xfrm>
            <a:custGeom>
              <a:avLst/>
              <a:gdLst/>
              <a:ahLst/>
              <a:cxnLst/>
              <a:rect l="l" t="t" r="r" b="b"/>
              <a:pathLst>
                <a:path h="735965">
                  <a:moveTo>
                    <a:pt x="0" y="0"/>
                  </a:moveTo>
                  <a:lnTo>
                    <a:pt x="0" y="735477"/>
                  </a:lnTo>
                </a:path>
              </a:pathLst>
            </a:custGeom>
            <a:ln w="7066">
              <a:solidFill>
                <a:srgbClr val="222F3E"/>
              </a:solidFill>
            </a:ln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3" name="object 13"/>
            <p:cNvSpPr/>
            <p:nvPr/>
          </p:nvSpPr>
          <p:spPr>
            <a:xfrm>
              <a:off x="7341654" y="6883556"/>
              <a:ext cx="55244" cy="55244"/>
            </a:xfrm>
            <a:custGeom>
              <a:avLst/>
              <a:gdLst/>
              <a:ahLst/>
              <a:cxnLst/>
              <a:rect l="l" t="t" r="r" b="b"/>
              <a:pathLst>
                <a:path w="55245" h="55245">
                  <a:moveTo>
                    <a:pt x="27545" y="0"/>
                  </a:moveTo>
                  <a:lnTo>
                    <a:pt x="16822" y="2164"/>
                  </a:lnTo>
                  <a:lnTo>
                    <a:pt x="8067" y="8067"/>
                  </a:lnTo>
                  <a:lnTo>
                    <a:pt x="2164" y="16822"/>
                  </a:lnTo>
                  <a:lnTo>
                    <a:pt x="0" y="27545"/>
                  </a:lnTo>
                  <a:lnTo>
                    <a:pt x="2164" y="38267"/>
                  </a:lnTo>
                  <a:lnTo>
                    <a:pt x="8067" y="47022"/>
                  </a:lnTo>
                  <a:lnTo>
                    <a:pt x="16822" y="52925"/>
                  </a:lnTo>
                  <a:lnTo>
                    <a:pt x="27545" y="55090"/>
                  </a:lnTo>
                  <a:lnTo>
                    <a:pt x="38267" y="52925"/>
                  </a:lnTo>
                  <a:lnTo>
                    <a:pt x="47022" y="47022"/>
                  </a:lnTo>
                  <a:lnTo>
                    <a:pt x="52925" y="38267"/>
                  </a:lnTo>
                  <a:lnTo>
                    <a:pt x="55090" y="27545"/>
                  </a:lnTo>
                  <a:lnTo>
                    <a:pt x="52925" y="16822"/>
                  </a:lnTo>
                  <a:lnTo>
                    <a:pt x="47022" y="8067"/>
                  </a:lnTo>
                  <a:lnTo>
                    <a:pt x="38267" y="2164"/>
                  </a:lnTo>
                  <a:lnTo>
                    <a:pt x="27545" y="0"/>
                  </a:lnTo>
                  <a:close/>
                </a:path>
              </a:pathLst>
            </a:custGeom>
            <a:solidFill>
              <a:srgbClr val="222F3E">
                <a:alpha val="84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6872077" y="4166038"/>
            <a:ext cx="2929609" cy="553344"/>
          </a:xfrm>
          <a:prstGeom prst="rect">
            <a:avLst/>
          </a:prstGeom>
        </p:spPr>
        <p:txBody>
          <a:bodyPr vert="horz" wrap="square" lIns="0" tIns="7671" rIns="0" bIns="0" rtlCol="0">
            <a:spAutoFit/>
          </a:bodyPr>
          <a:lstStyle/>
          <a:p>
            <a:pPr marL="7671" marR="3068">
              <a:lnSpc>
                <a:spcPct val="120500"/>
              </a:lnSpc>
              <a:spcBef>
                <a:spcPts val="60"/>
              </a:spcBef>
            </a:pP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Spacing</a:t>
            </a:r>
            <a:r>
              <a:rPr sz="1510" spc="112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dirty="0">
                <a:solidFill>
                  <a:srgbClr val="222F3E"/>
                </a:solidFill>
                <a:latin typeface="Red Hat Display"/>
                <a:cs typeface="Red Hat Display"/>
              </a:rPr>
              <a:t>is</a:t>
            </a:r>
            <a:r>
              <a:rPr sz="1510" spc="112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6" dirty="0">
                <a:solidFill>
                  <a:srgbClr val="222F3E"/>
                </a:solidFill>
                <a:latin typeface="Red Hat Display"/>
                <a:cs typeface="Red Hat Display"/>
              </a:rPr>
              <a:t>equal</a:t>
            </a:r>
            <a:r>
              <a:rPr sz="1510" spc="112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dirty="0">
                <a:solidFill>
                  <a:srgbClr val="222F3E"/>
                </a:solidFill>
                <a:latin typeface="Red Hat Display"/>
                <a:cs typeface="Red Hat Display"/>
              </a:rPr>
              <a:t>to</a:t>
            </a:r>
            <a:r>
              <a:rPr sz="1510" spc="112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gap</a:t>
            </a:r>
            <a:r>
              <a:rPr sz="1510" spc="115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9" dirty="0">
                <a:solidFill>
                  <a:srgbClr val="222F3E"/>
                </a:solidFill>
                <a:latin typeface="Red Hat Display"/>
                <a:cs typeface="Red Hat Display"/>
              </a:rPr>
              <a:t>between </a:t>
            </a:r>
            <a:r>
              <a:rPr sz="1510" dirty="0">
                <a:solidFill>
                  <a:srgbClr val="222F3E"/>
                </a:solidFill>
                <a:latin typeface="Red Hat Display"/>
                <a:cs typeface="Red Hat Display"/>
              </a:rPr>
              <a:t>Q</a:t>
            </a:r>
            <a:r>
              <a:rPr sz="1510" spc="91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sz="1510" spc="30" dirty="0">
                <a:solidFill>
                  <a:srgbClr val="222F3E"/>
                </a:solidFill>
                <a:latin typeface="Red Hat Display"/>
                <a:cs typeface="Red Hat Display"/>
              </a:rPr>
              <a:t>and</a:t>
            </a:r>
            <a:r>
              <a:rPr sz="1510" spc="91" dirty="0">
                <a:solidFill>
                  <a:srgbClr val="222F3E"/>
                </a:solidFill>
                <a:latin typeface="Red Hat Display"/>
                <a:cs typeface="Red Hat Display"/>
              </a:rPr>
              <a:t> </a:t>
            </a:r>
            <a:r>
              <a:rPr lang="en-SG" sz="1510" spc="39" dirty="0" err="1">
                <a:solidFill>
                  <a:srgbClr val="222F3E"/>
                </a:solidFill>
                <a:latin typeface="Red Hat Display"/>
                <a:cs typeface="Red Hat Display"/>
              </a:rPr>
              <a:t>Quincus</a:t>
            </a:r>
            <a:r>
              <a:rPr lang="en-SG" sz="1510" spc="39" dirty="0">
                <a:solidFill>
                  <a:srgbClr val="222F3E"/>
                </a:solidFill>
                <a:latin typeface="Red Hat Display"/>
                <a:cs typeface="Red Hat Display"/>
              </a:rPr>
              <a:t>.</a:t>
            </a:r>
            <a:endParaRPr sz="1510">
              <a:latin typeface="Red Hat Display"/>
              <a:cs typeface="Red Hat Display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726381" y="3892773"/>
            <a:ext cx="33369" cy="461036"/>
            <a:chOff x="11095681" y="6444703"/>
            <a:chExt cx="55244" cy="763270"/>
          </a:xfrm>
        </p:grpSpPr>
        <p:sp>
          <p:nvSpPr>
            <p:cNvPr id="16" name="object 16"/>
            <p:cNvSpPr/>
            <p:nvPr/>
          </p:nvSpPr>
          <p:spPr>
            <a:xfrm>
              <a:off x="11123226" y="6444703"/>
              <a:ext cx="0" cy="735965"/>
            </a:xfrm>
            <a:custGeom>
              <a:avLst/>
              <a:gdLst/>
              <a:ahLst/>
              <a:cxnLst/>
              <a:rect l="l" t="t" r="r" b="b"/>
              <a:pathLst>
                <a:path h="735965">
                  <a:moveTo>
                    <a:pt x="0" y="0"/>
                  </a:moveTo>
                  <a:lnTo>
                    <a:pt x="0" y="735477"/>
                  </a:lnTo>
                </a:path>
              </a:pathLst>
            </a:custGeom>
            <a:ln w="7066">
              <a:solidFill>
                <a:srgbClr val="222F3E"/>
              </a:solidFill>
            </a:ln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17" name="object 17"/>
            <p:cNvSpPr/>
            <p:nvPr/>
          </p:nvSpPr>
          <p:spPr>
            <a:xfrm>
              <a:off x="11095681" y="7152639"/>
              <a:ext cx="55244" cy="55244"/>
            </a:xfrm>
            <a:custGeom>
              <a:avLst/>
              <a:gdLst/>
              <a:ahLst/>
              <a:cxnLst/>
              <a:rect l="l" t="t" r="r" b="b"/>
              <a:pathLst>
                <a:path w="55245" h="55245">
                  <a:moveTo>
                    <a:pt x="27545" y="0"/>
                  </a:moveTo>
                  <a:lnTo>
                    <a:pt x="16822" y="2164"/>
                  </a:lnTo>
                  <a:lnTo>
                    <a:pt x="8067" y="8067"/>
                  </a:lnTo>
                  <a:lnTo>
                    <a:pt x="2164" y="16822"/>
                  </a:lnTo>
                  <a:lnTo>
                    <a:pt x="0" y="27545"/>
                  </a:lnTo>
                  <a:lnTo>
                    <a:pt x="2164" y="38267"/>
                  </a:lnTo>
                  <a:lnTo>
                    <a:pt x="8067" y="47022"/>
                  </a:lnTo>
                  <a:lnTo>
                    <a:pt x="16822" y="52925"/>
                  </a:lnTo>
                  <a:lnTo>
                    <a:pt x="27545" y="55090"/>
                  </a:lnTo>
                  <a:lnTo>
                    <a:pt x="38267" y="52925"/>
                  </a:lnTo>
                  <a:lnTo>
                    <a:pt x="47022" y="47022"/>
                  </a:lnTo>
                  <a:lnTo>
                    <a:pt x="52925" y="38267"/>
                  </a:lnTo>
                  <a:lnTo>
                    <a:pt x="55090" y="27545"/>
                  </a:lnTo>
                  <a:lnTo>
                    <a:pt x="52925" y="16822"/>
                  </a:lnTo>
                  <a:lnTo>
                    <a:pt x="47022" y="8067"/>
                  </a:lnTo>
                  <a:lnTo>
                    <a:pt x="38267" y="2164"/>
                  </a:lnTo>
                  <a:lnTo>
                    <a:pt x="27545" y="0"/>
                  </a:lnTo>
                  <a:close/>
                </a:path>
              </a:pathLst>
            </a:custGeom>
            <a:solidFill>
              <a:srgbClr val="222F3E">
                <a:alpha val="84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3872721" y="2209707"/>
            <a:ext cx="33369" cy="1099274"/>
            <a:chOff x="6371289" y="3658293"/>
            <a:chExt cx="55244" cy="1819910"/>
          </a:xfrm>
        </p:grpSpPr>
        <p:sp>
          <p:nvSpPr>
            <p:cNvPr id="19" name="object 19"/>
            <p:cNvSpPr/>
            <p:nvPr/>
          </p:nvSpPr>
          <p:spPr>
            <a:xfrm>
              <a:off x="6398833" y="3685840"/>
              <a:ext cx="0" cy="1792605"/>
            </a:xfrm>
            <a:custGeom>
              <a:avLst/>
              <a:gdLst/>
              <a:ahLst/>
              <a:cxnLst/>
              <a:rect l="l" t="t" r="r" b="b"/>
              <a:pathLst>
                <a:path h="1792604">
                  <a:moveTo>
                    <a:pt x="0" y="1792013"/>
                  </a:moveTo>
                  <a:lnTo>
                    <a:pt x="0" y="0"/>
                  </a:lnTo>
                </a:path>
              </a:pathLst>
            </a:custGeom>
            <a:ln w="7066">
              <a:solidFill>
                <a:srgbClr val="222F3E"/>
              </a:solidFill>
            </a:ln>
          </p:spPr>
          <p:txBody>
            <a:bodyPr wrap="square" lIns="0" tIns="0" rIns="0" bIns="0" rtlCol="0"/>
            <a:lstStyle/>
            <a:p>
              <a:endParaRPr sz="1087"/>
            </a:p>
          </p:txBody>
        </p:sp>
        <p:sp>
          <p:nvSpPr>
            <p:cNvPr id="20" name="object 20"/>
            <p:cNvSpPr/>
            <p:nvPr/>
          </p:nvSpPr>
          <p:spPr>
            <a:xfrm>
              <a:off x="6371289" y="3658293"/>
              <a:ext cx="55244" cy="55244"/>
            </a:xfrm>
            <a:custGeom>
              <a:avLst/>
              <a:gdLst/>
              <a:ahLst/>
              <a:cxnLst/>
              <a:rect l="l" t="t" r="r" b="b"/>
              <a:pathLst>
                <a:path w="55245" h="55245">
                  <a:moveTo>
                    <a:pt x="27545" y="0"/>
                  </a:moveTo>
                  <a:lnTo>
                    <a:pt x="16822" y="2164"/>
                  </a:lnTo>
                  <a:lnTo>
                    <a:pt x="8067" y="8067"/>
                  </a:lnTo>
                  <a:lnTo>
                    <a:pt x="2164" y="16822"/>
                  </a:lnTo>
                  <a:lnTo>
                    <a:pt x="0" y="27545"/>
                  </a:lnTo>
                  <a:lnTo>
                    <a:pt x="2164" y="38267"/>
                  </a:lnTo>
                  <a:lnTo>
                    <a:pt x="8067" y="47022"/>
                  </a:lnTo>
                  <a:lnTo>
                    <a:pt x="16822" y="52925"/>
                  </a:lnTo>
                  <a:lnTo>
                    <a:pt x="27545" y="55090"/>
                  </a:lnTo>
                  <a:lnTo>
                    <a:pt x="38267" y="52925"/>
                  </a:lnTo>
                  <a:lnTo>
                    <a:pt x="47022" y="47022"/>
                  </a:lnTo>
                  <a:lnTo>
                    <a:pt x="52925" y="38267"/>
                  </a:lnTo>
                  <a:lnTo>
                    <a:pt x="55090" y="27545"/>
                  </a:lnTo>
                  <a:lnTo>
                    <a:pt x="52925" y="16822"/>
                  </a:lnTo>
                  <a:lnTo>
                    <a:pt x="47022" y="8067"/>
                  </a:lnTo>
                  <a:lnTo>
                    <a:pt x="38267" y="2164"/>
                  </a:lnTo>
                  <a:lnTo>
                    <a:pt x="27545" y="0"/>
                  </a:lnTo>
                  <a:close/>
                </a:path>
              </a:pathLst>
            </a:custGeom>
            <a:solidFill>
              <a:srgbClr val="222F3E">
                <a:alpha val="84999"/>
              </a:srgbClr>
            </a:solidFill>
          </p:spPr>
          <p:txBody>
            <a:bodyPr wrap="square" lIns="0" tIns="0" rIns="0" bIns="0" rtlCol="0"/>
            <a:lstStyle/>
            <a:p>
              <a:endParaRPr sz="1087"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3877985" y="3284392"/>
            <a:ext cx="1688802" cy="366697"/>
          </a:xfrm>
          <a:prstGeom prst="rect">
            <a:avLst/>
          </a:prstGeom>
        </p:spPr>
        <p:txBody>
          <a:bodyPr vert="horz" wrap="square" lIns="0" tIns="8821" rIns="0" bIns="0" rtlCol="0">
            <a:spAutoFit/>
          </a:bodyPr>
          <a:lstStyle/>
          <a:p>
            <a:pPr marL="7671">
              <a:spcBef>
                <a:spcPts val="69"/>
              </a:spcBef>
            </a:pPr>
            <a:r>
              <a:rPr sz="2325" b="1" dirty="0">
                <a:solidFill>
                  <a:srgbClr val="063358"/>
                </a:solidFill>
                <a:latin typeface="RedHatDisplay-ExtraBold"/>
                <a:cs typeface="RedHatDisplay-ExtraBold"/>
              </a:rPr>
              <a:t>powered </a:t>
            </a:r>
            <a:r>
              <a:rPr sz="2325" b="1" spc="-15" dirty="0">
                <a:solidFill>
                  <a:srgbClr val="063358"/>
                </a:solidFill>
                <a:latin typeface="RedHatDisplay-ExtraBold"/>
                <a:cs typeface="RedHatDisplay-ExtraBold"/>
              </a:rPr>
              <a:t>by</a:t>
            </a:r>
            <a:endParaRPr sz="2325">
              <a:latin typeface="RedHatDisplay-ExtraBold"/>
              <a:cs typeface="RedHatDisplay-ExtraBold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566277" y="3061012"/>
            <a:ext cx="1237355" cy="719169"/>
          </a:xfrm>
          <a:custGeom>
            <a:avLst/>
            <a:gdLst/>
            <a:ahLst/>
            <a:cxnLst/>
            <a:rect l="l" t="t" r="r" b="b"/>
            <a:pathLst>
              <a:path w="2048509" h="1190625">
                <a:moveTo>
                  <a:pt x="360235" y="177"/>
                </a:moveTo>
                <a:lnTo>
                  <a:pt x="0" y="177"/>
                </a:lnTo>
                <a:lnTo>
                  <a:pt x="0" y="1190282"/>
                </a:lnTo>
                <a:lnTo>
                  <a:pt x="360235" y="1190282"/>
                </a:lnTo>
                <a:lnTo>
                  <a:pt x="360235" y="177"/>
                </a:lnTo>
                <a:close/>
              </a:path>
              <a:path w="2048509" h="1190625">
                <a:moveTo>
                  <a:pt x="2048446" y="0"/>
                </a:moveTo>
                <a:lnTo>
                  <a:pt x="1688211" y="0"/>
                </a:lnTo>
                <a:lnTo>
                  <a:pt x="1688211" y="1190117"/>
                </a:lnTo>
                <a:lnTo>
                  <a:pt x="2048446" y="1190117"/>
                </a:lnTo>
                <a:lnTo>
                  <a:pt x="2048446" y="0"/>
                </a:lnTo>
                <a:close/>
              </a:path>
            </a:pathLst>
          </a:custGeom>
          <a:solidFill>
            <a:srgbClr val="EFF1F8">
              <a:alpha val="79998"/>
            </a:srgbClr>
          </a:solidFill>
        </p:spPr>
        <p:txBody>
          <a:bodyPr wrap="square" lIns="0" tIns="0" rIns="0" bIns="0" rtlCol="0"/>
          <a:lstStyle/>
          <a:p>
            <a:endParaRPr sz="1087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304</Words>
  <Application>Microsoft Macintosh PowerPoint</Application>
  <PresentationFormat>Widescreen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Red Hat Display</vt:lpstr>
      <vt:lpstr>RedHatDisplay-Black</vt:lpstr>
      <vt:lpstr>RedHatDisplay-ExtraBold</vt:lpstr>
      <vt:lpstr>Office Theme</vt:lpstr>
      <vt:lpstr>MAY 2022</vt:lpstr>
      <vt:lpstr>PowerPoint Presentation</vt:lpstr>
      <vt:lpstr>Logo</vt:lpstr>
      <vt:lpstr>Logo</vt:lpstr>
      <vt:lpstr>Logo</vt:lpstr>
      <vt:lpstr>Logo</vt:lpstr>
      <vt:lpstr>Logo</vt:lpstr>
      <vt:lpstr>Logo</vt:lpstr>
      <vt:lpstr>Logo</vt:lpstr>
      <vt:lpstr>Logo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2022</dc:title>
  <dc:creator>Yulia Simonova</dc:creator>
  <cp:lastModifiedBy>Yulia Simonova</cp:lastModifiedBy>
  <cp:revision>1</cp:revision>
  <dcterms:created xsi:type="dcterms:W3CDTF">2022-07-26T01:53:20Z</dcterms:created>
  <dcterms:modified xsi:type="dcterms:W3CDTF">2022-07-26T03:42:31Z</dcterms:modified>
</cp:coreProperties>
</file>